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32"/>
  </p:notesMasterIdLst>
  <p:sldIdLst>
    <p:sldId id="3825" r:id="rId5"/>
    <p:sldId id="3826" r:id="rId6"/>
    <p:sldId id="3827" r:id="rId7"/>
    <p:sldId id="3828" r:id="rId8"/>
    <p:sldId id="3835" r:id="rId9"/>
    <p:sldId id="3836" r:id="rId10"/>
    <p:sldId id="3837" r:id="rId11"/>
    <p:sldId id="3838" r:id="rId12"/>
    <p:sldId id="3839" r:id="rId13"/>
    <p:sldId id="3841" r:id="rId14"/>
    <p:sldId id="3842" r:id="rId15"/>
    <p:sldId id="3840" r:id="rId16"/>
    <p:sldId id="3846" r:id="rId17"/>
    <p:sldId id="3847" r:id="rId18"/>
    <p:sldId id="3848" r:id="rId19"/>
    <p:sldId id="3854" r:id="rId20"/>
    <p:sldId id="3855" r:id="rId21"/>
    <p:sldId id="3849" r:id="rId22"/>
    <p:sldId id="3850" r:id="rId23"/>
    <p:sldId id="3851" r:id="rId24"/>
    <p:sldId id="3852" r:id="rId25"/>
    <p:sldId id="3853" r:id="rId26"/>
    <p:sldId id="3843" r:id="rId27"/>
    <p:sldId id="3844" r:id="rId28"/>
    <p:sldId id="3845" r:id="rId29"/>
    <p:sldId id="3830" r:id="rId30"/>
    <p:sldId id="383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latin typeface="Gill Sans MT Condensed" panose="020B0506020104020203" pitchFamily="34" charset="0"/>
            </a:rPr>
            <a:t>YUSRA ADAM</a:t>
          </a:r>
        </a:p>
        <a:p>
          <a:pPr algn="ctr">
            <a:lnSpc>
              <a:spcPct val="100000"/>
            </a:lnSpc>
            <a:defRPr b="1" spc="20">
              <a:latin typeface="+mj-lt"/>
            </a:defRPr>
          </a:pPr>
          <a:r>
            <a:rPr lang="en-US" sz="1600" b="0" dirty="0">
              <a:solidFill>
                <a:sysClr val="windowText" lastClr="000000"/>
              </a:solidFill>
              <a:latin typeface="Gill Sans MT Condensed" panose="020B0506020104020203" pitchFamily="34" charset="0"/>
            </a:rPr>
            <a:t>K200207</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latin typeface="Gill Sans MT Condensed" panose="020B0506020104020203" pitchFamily="34" charset="0"/>
            </a:rPr>
            <a:t>INSHA SAMNANI</a:t>
          </a:r>
        </a:p>
        <a:p>
          <a:pPr algn="ctr">
            <a:lnSpc>
              <a:spcPct val="100000"/>
            </a:lnSpc>
            <a:defRPr b="1" spc="20">
              <a:latin typeface="+mj-lt"/>
            </a:defRPr>
          </a:pPr>
          <a:r>
            <a:rPr lang="en-US" sz="1600" b="0" dirty="0">
              <a:solidFill>
                <a:schemeClr val="tx1"/>
              </a:solidFill>
              <a:latin typeface="Gill Sans MT Condensed" panose="020B0506020104020203" pitchFamily="34" charset="0"/>
            </a:rPr>
            <a:t>K200247</a:t>
          </a:r>
          <a:endParaRPr lang="en-US" sz="1400" b="0" dirty="0">
            <a:solidFill>
              <a:schemeClr val="tx1"/>
            </a:solidFill>
            <a:latin typeface="Gill Sans MT Condensed" panose="020B0506020104020203" pitchFamily="34" charset="0"/>
          </a:endParaRP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latin typeface="Gill Sans MT Condensed" panose="020B0506020104020203" pitchFamily="34" charset="0"/>
            </a:rPr>
            <a:t>ISMAIL ANSARI</a:t>
          </a:r>
        </a:p>
        <a:p>
          <a:pPr algn="ctr">
            <a:lnSpc>
              <a:spcPct val="100000"/>
            </a:lnSpc>
            <a:defRPr b="1" spc="20">
              <a:latin typeface="+mj-lt"/>
            </a:defRPr>
          </a:pPr>
          <a:r>
            <a:rPr lang="en-US" sz="1600" b="0" dirty="0">
              <a:solidFill>
                <a:schemeClr val="tx1"/>
              </a:solidFill>
              <a:latin typeface="Gill Sans MT Condensed" panose="020B0506020104020203" pitchFamily="34" charset="0"/>
            </a:rPr>
            <a:t>K200228</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FlipVert="1" custFlipHor="1" custScaleX="7658" custScaleY="4432" custLinFactNeighborX="2884" custLinFactNeighborY="17169"/>
      <dgm:spPr>
        <a:prstGeom prst="ellipse">
          <a:avLst/>
        </a:prstGeom>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X="11283" custLinFactY="164164" custLinFactNeighborX="100000" custLinFactNeighborY="20000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FlipVert="1" custFlipHor="1" custScaleX="43836" custScaleY="27752"/>
      <dgm:spPr>
        <a:prstGeom prst="ellipse">
          <a:avLst/>
        </a:prstGeom>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ScaleX="124411" custLinFactY="141371" custLinFactNeighborX="-3659" custLinFactNeighborY="20000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FlipVert="1" custFlipHor="1" custScaleX="6280" custScaleY="19882"/>
      <dgm:spPr>
        <a:prstGeom prst="ellipse">
          <a:avLst/>
        </a:prstGeom>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Y="200000" custLinFactNeighborX="6656" custLinFactNeighborY="255547">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6EAEDA29-B522-4548-B880-51B9D115EC2F}" type="presOf" srcId="{DA3F2F2F-B5A8-4CFD-ABCE-1BC48CD913AF}" destId="{9B5C14B8-8D61-4009-9F8C-194486F530FA}" srcOrd="0" destOrd="0" presId="urn:microsoft.com/office/officeart/2019/1/layout/PeoplePortraitsList"/>
    <dgm:cxn modelId="{86C7042D-FC83-4408-9262-AA78B70DF46D}" type="presOf" srcId="{1E293C9C-50F7-4DF0-A45F-EF6AA41E15B2}" destId="{866F95BB-E9D9-40E2-AB9F-99D5F69BA82A}" srcOrd="0" destOrd="0" presId="urn:microsoft.com/office/officeart/2019/1/layout/PeoplePortraitsList"/>
    <dgm:cxn modelId="{B84A9F86-1F67-4B49-B096-96453AEFD166}" type="presOf" srcId="{B2F9B3BC-1849-4A4A-BBE4-752B9B492C76}" destId="{79C5F495-3DD9-41C8-99AE-150A333447D0}" srcOrd="0" destOrd="0" presId="urn:microsoft.com/office/officeart/2019/1/layout/PeoplePortraitsList"/>
    <dgm:cxn modelId="{3F1B1987-2AD4-42E7-9C9D-5B46B5EC1673}" type="presOf" srcId="{23CA95F9-8BCF-40C1-B842-BCFFD43632F6}" destId="{FDFAF16A-4FD0-49F4-8593-32E9A31A4FF7}"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74A68EEE-876E-4134-B088-DC53246E11FE}" type="presOf" srcId="{5C72703F-EB58-4B0C-8B2A-EDF2A51B2C6C}" destId="{BF30E86D-EAFC-44CE-B56C-D7C5EC7742F3}" srcOrd="0" destOrd="0" presId="urn:microsoft.com/office/officeart/2019/1/layout/PeoplePortraitsList"/>
    <dgm:cxn modelId="{9E5C0752-6A4A-4FB0-97BE-707B8990E84E}" type="presParOf" srcId="{BF30E86D-EAFC-44CE-B56C-D7C5EC7742F3}" destId="{34A89649-B4A9-4A6F-8793-5A3DB37DDDA6}" srcOrd="0" destOrd="0" presId="urn:microsoft.com/office/officeart/2019/1/layout/PeoplePortraitsList"/>
    <dgm:cxn modelId="{7CA45496-8B00-40DE-BA97-CE787352AF80}" type="presParOf" srcId="{34A89649-B4A9-4A6F-8793-5A3DB37DDDA6}" destId="{FFB9F511-6797-4909-9D3B-89EBC96F25A8}" srcOrd="0" destOrd="0" presId="urn:microsoft.com/office/officeart/2019/1/layout/PeoplePortraitsList"/>
    <dgm:cxn modelId="{80FB3433-DC25-4584-BBA6-7427EB9D573F}" type="presParOf" srcId="{34A89649-B4A9-4A6F-8793-5A3DB37DDDA6}" destId="{73073D5B-7ADA-4F8B-AD34-0BE114905A44}" srcOrd="1" destOrd="0" presId="urn:microsoft.com/office/officeart/2019/1/layout/PeoplePortraitsList"/>
    <dgm:cxn modelId="{D1C61F9D-3C4D-4E23-B1E0-59B5C25CA899}" type="presParOf" srcId="{34A89649-B4A9-4A6F-8793-5A3DB37DDDA6}" destId="{EE33220B-2292-4F19-BD6E-B7F529CD8414}" srcOrd="2" destOrd="0" presId="urn:microsoft.com/office/officeart/2019/1/layout/PeoplePortraitsList"/>
    <dgm:cxn modelId="{B436559B-8487-4B0B-86B4-2EB20CC66C3D}" type="presParOf" srcId="{34A89649-B4A9-4A6F-8793-5A3DB37DDDA6}" destId="{FDFAF16A-4FD0-49F4-8593-32E9A31A4FF7}" srcOrd="3" destOrd="0" presId="urn:microsoft.com/office/officeart/2019/1/layout/PeoplePortraitsList"/>
    <dgm:cxn modelId="{B37FB637-E8D0-4B04-A972-F3007C3B821B}" type="presParOf" srcId="{34A89649-B4A9-4A6F-8793-5A3DB37DDDA6}" destId="{EEB88C88-E325-43D0-B163-BFD87C897361}" srcOrd="4" destOrd="0" presId="urn:microsoft.com/office/officeart/2019/1/layout/PeoplePortraitsList"/>
    <dgm:cxn modelId="{59D4EACC-7490-4560-B4A6-E107B1BCCEAD}" type="presParOf" srcId="{34A89649-B4A9-4A6F-8793-5A3DB37DDDA6}" destId="{7D166BBB-55AF-452C-B9A0-94A1EE55FF4F}" srcOrd="5" destOrd="0" presId="urn:microsoft.com/office/officeart/2019/1/layout/PeoplePortraitsList"/>
    <dgm:cxn modelId="{9AA8C645-9FCA-460A-863F-83983F4E12C2}" type="presParOf" srcId="{34A89649-B4A9-4A6F-8793-5A3DB37DDDA6}" destId="{860D3358-284A-4827-88CC-2F74FF5A1E56}" srcOrd="6" destOrd="0" presId="urn:microsoft.com/office/officeart/2019/1/layout/PeoplePortraitsList"/>
    <dgm:cxn modelId="{D4CFBCA1-4B50-445E-9575-3506412B85BA}" type="presParOf" srcId="{BF30E86D-EAFC-44CE-B56C-D7C5EC7742F3}" destId="{0D4A0804-490F-47AA-B7FA-08C890B0D841}" srcOrd="1" destOrd="0" presId="urn:microsoft.com/office/officeart/2019/1/layout/PeoplePortraitsList"/>
    <dgm:cxn modelId="{A5D7EE11-7F02-422E-AA4B-388214830E05}" type="presParOf" srcId="{BF30E86D-EAFC-44CE-B56C-D7C5EC7742F3}" destId="{E40BB94D-AE1C-4F05-8AA5-E9FA9A8CCCDE}" srcOrd="2" destOrd="0" presId="urn:microsoft.com/office/officeart/2019/1/layout/PeoplePortraitsList"/>
    <dgm:cxn modelId="{35CCBF31-4512-4F87-AC2B-398C15B2DC7D}" type="presParOf" srcId="{E40BB94D-AE1C-4F05-8AA5-E9FA9A8CCCDE}" destId="{1BC7C3C6-BE78-4F0A-9E69-54742F1AA0F3}" srcOrd="0" destOrd="0" presId="urn:microsoft.com/office/officeart/2019/1/layout/PeoplePortraitsList"/>
    <dgm:cxn modelId="{CAB479BB-EF79-45A7-8EE1-BEBCC892BF4A}" type="presParOf" srcId="{E40BB94D-AE1C-4F05-8AA5-E9FA9A8CCCDE}" destId="{25238F18-07B8-41D8-8BD9-9F8514E8F9C4}" srcOrd="1" destOrd="0" presId="urn:microsoft.com/office/officeart/2019/1/layout/PeoplePortraitsList"/>
    <dgm:cxn modelId="{9DB2496E-8640-4E96-A79C-71F7A6F32386}" type="presParOf" srcId="{E40BB94D-AE1C-4F05-8AA5-E9FA9A8CCCDE}" destId="{6FFE343B-847F-4D3F-A2F9-B95E826EC656}" srcOrd="2" destOrd="0" presId="urn:microsoft.com/office/officeart/2019/1/layout/PeoplePortraitsList"/>
    <dgm:cxn modelId="{BA616338-D1E4-48C9-8AFA-A4866DEC26E1}" type="presParOf" srcId="{E40BB94D-AE1C-4F05-8AA5-E9FA9A8CCCDE}" destId="{866F95BB-E9D9-40E2-AB9F-99D5F69BA82A}" srcOrd="3" destOrd="0" presId="urn:microsoft.com/office/officeart/2019/1/layout/PeoplePortraitsList"/>
    <dgm:cxn modelId="{C9776BB2-0572-4D8D-8D8F-B707940420F6}" type="presParOf" srcId="{E40BB94D-AE1C-4F05-8AA5-E9FA9A8CCCDE}" destId="{B22197FE-7BF1-485D-9B2D-0AD12CF41435}" srcOrd="4" destOrd="0" presId="urn:microsoft.com/office/officeart/2019/1/layout/PeoplePortraitsList"/>
    <dgm:cxn modelId="{F7BDA26D-DAAC-437A-8B91-9179D6046A74}" type="presParOf" srcId="{E40BB94D-AE1C-4F05-8AA5-E9FA9A8CCCDE}" destId="{1223E777-77CB-4A9A-BF21-12B513842696}" srcOrd="5" destOrd="0" presId="urn:microsoft.com/office/officeart/2019/1/layout/PeoplePortraitsList"/>
    <dgm:cxn modelId="{E06C24EC-C26A-4D9C-B7F3-28C924409E72}" type="presParOf" srcId="{E40BB94D-AE1C-4F05-8AA5-E9FA9A8CCCDE}" destId="{48A93FE3-F550-4840-B560-2DB8553BED7D}" srcOrd="6" destOrd="0" presId="urn:microsoft.com/office/officeart/2019/1/layout/PeoplePortraitsList"/>
    <dgm:cxn modelId="{C1A32304-57EE-49AB-8F73-8FAA5CBC66DF}" type="presParOf" srcId="{BF30E86D-EAFC-44CE-B56C-D7C5EC7742F3}" destId="{DCDF700C-8587-4AD0-95CF-A8CEBB3AD30B}" srcOrd="3" destOrd="0" presId="urn:microsoft.com/office/officeart/2019/1/layout/PeoplePortraitsList"/>
    <dgm:cxn modelId="{D2BEA766-F384-4626-9559-66CAF00197ED}" type="presParOf" srcId="{BF30E86D-EAFC-44CE-B56C-D7C5EC7742F3}" destId="{D5C9CF54-A3DB-4262-A188-C006BBF08A29}" srcOrd="4" destOrd="0" presId="urn:microsoft.com/office/officeart/2019/1/layout/PeoplePortraitsList"/>
    <dgm:cxn modelId="{01CDE3BC-7437-429B-A174-A1564FAD47EF}" type="presParOf" srcId="{D5C9CF54-A3DB-4262-A188-C006BBF08A29}" destId="{EB21A753-DAF6-4914-9F97-D017DE4534D0}" srcOrd="0" destOrd="0" presId="urn:microsoft.com/office/officeart/2019/1/layout/PeoplePortraitsList"/>
    <dgm:cxn modelId="{4A0E8517-145E-43C1-A46C-7FE48509A2C0}" type="presParOf" srcId="{D5C9CF54-A3DB-4262-A188-C006BBF08A29}" destId="{418E44D8-60E4-4008-9F09-1A652C62E8A6}" srcOrd="1" destOrd="0" presId="urn:microsoft.com/office/officeart/2019/1/layout/PeoplePortraitsList"/>
    <dgm:cxn modelId="{00F68849-F752-41DE-813C-F08C7FC804CE}" type="presParOf" srcId="{D5C9CF54-A3DB-4262-A188-C006BBF08A29}" destId="{51349271-76B0-4CC0-A678-325A9A4D3475}" srcOrd="2" destOrd="0" presId="urn:microsoft.com/office/officeart/2019/1/layout/PeoplePortraitsList"/>
    <dgm:cxn modelId="{FB13A504-C54A-4E31-BD5C-EC11BC976279}" type="presParOf" srcId="{D5C9CF54-A3DB-4262-A188-C006BBF08A29}" destId="{9B5C14B8-8D61-4009-9F8C-194486F530FA}" srcOrd="3" destOrd="0" presId="urn:microsoft.com/office/officeart/2019/1/layout/PeoplePortraitsList"/>
    <dgm:cxn modelId="{B1C44327-8B63-4112-B11A-1818ECF7DDCA}" type="presParOf" srcId="{D5C9CF54-A3DB-4262-A188-C006BBF08A29}" destId="{7C23080D-6185-431F-BAF8-5277AA3C0E29}" srcOrd="4" destOrd="0" presId="urn:microsoft.com/office/officeart/2019/1/layout/PeoplePortraitsList"/>
    <dgm:cxn modelId="{20F89E7E-21F8-47C3-82E1-20DE5DEA69BB}" type="presParOf" srcId="{D5C9CF54-A3DB-4262-A188-C006BBF08A29}" destId="{EE420F84-477D-4635-BEF8-66426E9A259D}" srcOrd="5" destOrd="0" presId="urn:microsoft.com/office/officeart/2019/1/layout/PeoplePortraitsList"/>
    <dgm:cxn modelId="{B17FD034-5BAF-49B6-B80E-E2973A3544AF}" type="presParOf" srcId="{D5C9CF54-A3DB-4262-A188-C006BBF08A29}" destId="{DB61A93F-5AE0-4A97-AFE4-E1EA7F61D044}" srcOrd="6" destOrd="0" presId="urn:microsoft.com/office/officeart/2019/1/layout/PeoplePortraitsList"/>
    <dgm:cxn modelId="{32634F75-751F-48CE-B116-0D37D1941205}" type="presParOf" srcId="{BF30E86D-EAFC-44CE-B56C-D7C5EC7742F3}" destId="{75D7FAE6-857D-40F6-B564-3F282FD27B77}" srcOrd="5" destOrd="0" presId="urn:microsoft.com/office/officeart/2019/1/layout/PeoplePortraitsList"/>
    <dgm:cxn modelId="{19273799-D32C-4427-B6F9-01E26F77A1B3}" type="presParOf" srcId="{BF30E86D-EAFC-44CE-B56C-D7C5EC7742F3}" destId="{F836F72C-94C1-41ED-BA62-813057647F9C}" srcOrd="6" destOrd="0" presId="urn:microsoft.com/office/officeart/2019/1/layout/PeoplePortraitsList"/>
    <dgm:cxn modelId="{9690708B-C086-4468-B8A7-AC47277E402E}" type="presParOf" srcId="{F836F72C-94C1-41ED-BA62-813057647F9C}" destId="{8D7BA638-A338-4090-BADA-C1ECE7868394}" srcOrd="0" destOrd="0" presId="urn:microsoft.com/office/officeart/2019/1/layout/PeoplePortraitsList"/>
    <dgm:cxn modelId="{EC4F556D-926D-4A4F-8004-77075D0E0F61}" type="presParOf" srcId="{F836F72C-94C1-41ED-BA62-813057647F9C}" destId="{04A8E640-7EB5-4EF2-8C83-19A3E5328324}" srcOrd="1" destOrd="0" presId="urn:microsoft.com/office/officeart/2019/1/layout/PeoplePortraitsList"/>
    <dgm:cxn modelId="{1D586A62-C001-4141-9BBA-CCA11D8F5A46}" type="presParOf" srcId="{F836F72C-94C1-41ED-BA62-813057647F9C}" destId="{278B038A-7223-4C22-98FA-84D16AB2359F}" srcOrd="2" destOrd="0" presId="urn:microsoft.com/office/officeart/2019/1/layout/PeoplePortraitsList"/>
    <dgm:cxn modelId="{07D83C44-B879-4252-B393-19178BDE58A3}" type="presParOf" srcId="{F836F72C-94C1-41ED-BA62-813057647F9C}" destId="{79C5F495-3DD9-41C8-99AE-150A333447D0}" srcOrd="3" destOrd="0" presId="urn:microsoft.com/office/officeart/2019/1/layout/PeoplePortraitsList"/>
    <dgm:cxn modelId="{EC66E8CB-8E8D-49E9-8A8D-9539379B4837}" type="presParOf" srcId="{F836F72C-94C1-41ED-BA62-813057647F9C}" destId="{0D329E5F-B8D6-4027-B396-6AF7DD7D0537}" srcOrd="4" destOrd="0" presId="urn:microsoft.com/office/officeart/2019/1/layout/PeoplePortraitsList"/>
    <dgm:cxn modelId="{EB826478-7531-49E8-935C-F6885893DB30}" type="presParOf" srcId="{F836F72C-94C1-41ED-BA62-813057647F9C}" destId="{5A7600AF-A34B-4D03-B3D6-B3C760AE8E06}" srcOrd="5" destOrd="0" presId="urn:microsoft.com/office/officeart/2019/1/layout/PeoplePortraitsList"/>
    <dgm:cxn modelId="{FF290CDD-FE65-4B1F-9299-C02F7A8287DC}"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flipH="1" flipV="1">
          <a:off x="1206406" y="1707019"/>
          <a:ext cx="9875" cy="3307"/>
        </a:xfrm>
        <a:prstGeom prst="ellipse">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70384" y="3834860"/>
          <a:ext cx="2386892"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latin typeface="Gill Sans MT Condensed" panose="020B0506020104020203" pitchFamily="34" charset="0"/>
            </a:rPr>
            <a:t>YUSRA ADAM</a:t>
          </a:r>
        </a:p>
        <a:p>
          <a:pPr marL="0" lvl="0" indent="0" algn="ctr" defTabSz="1244600">
            <a:lnSpc>
              <a:spcPct val="100000"/>
            </a:lnSpc>
            <a:spcBef>
              <a:spcPct val="0"/>
            </a:spcBef>
            <a:spcAft>
              <a:spcPct val="35000"/>
            </a:spcAft>
            <a:buNone/>
            <a:defRPr b="1" spc="20">
              <a:latin typeface="+mj-lt"/>
            </a:defRPr>
          </a:pPr>
          <a:r>
            <a:rPr lang="en-US" sz="1600" b="0" kern="1200" dirty="0">
              <a:solidFill>
                <a:sysClr val="windowText" lastClr="000000"/>
              </a:solidFill>
              <a:latin typeface="Gill Sans MT Condensed" panose="020B0506020104020203" pitchFamily="34" charset="0"/>
            </a:rPr>
            <a:t>K200207</a:t>
          </a:r>
        </a:p>
      </dsp:txBody>
      <dsp:txXfrm>
        <a:off x="2670384" y="3834860"/>
        <a:ext cx="2386892" cy="487484"/>
      </dsp:txXfrm>
    </dsp:sp>
    <dsp:sp modelId="{7D166BBB-55AF-452C-B9A0-94A1EE55FF4F}">
      <dsp:nvSpPr>
        <dsp:cNvPr id="0" name=""/>
        <dsp:cNvSpPr/>
      </dsp:nvSpPr>
      <dsp:spPr>
        <a:xfrm>
          <a:off x="14179" y="2612389"/>
          <a:ext cx="2386892"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097824" y="781460"/>
          <a:ext cx="1828799" cy="1828799"/>
        </a:xfrm>
        <a:prstGeom prst="ellipse">
          <a:avLst/>
        </a:prstGeom>
        <a:solidFill>
          <a:schemeClr val="accent2">
            <a:hueOff val="1267802"/>
            <a:satOff val="-25504"/>
            <a:lumOff val="-915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18778" y="2951374"/>
          <a:ext cx="2386892"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2818778" y="2951374"/>
        <a:ext cx="2386892" cy="487484"/>
      </dsp:txXfrm>
    </dsp:sp>
    <dsp:sp modelId="{1223E777-77CB-4A9A-BF21-12B513842696}">
      <dsp:nvSpPr>
        <dsp:cNvPr id="0" name=""/>
        <dsp:cNvSpPr/>
      </dsp:nvSpPr>
      <dsp:spPr>
        <a:xfrm>
          <a:off x="2818778" y="3417023"/>
          <a:ext cx="2386892"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flipH="1" flipV="1">
          <a:off x="6946366" y="1631015"/>
          <a:ext cx="323577" cy="129689"/>
        </a:xfrm>
        <a:prstGeom prst="ellipse">
          <a:avLst/>
        </a:prstGeom>
        <a:solidFill>
          <a:schemeClr val="accent2">
            <a:hueOff val="2535604"/>
            <a:satOff val="-51007"/>
            <a:lumOff val="-1830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36040" y="3865059"/>
          <a:ext cx="2969557"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latin typeface="Gill Sans MT Condensed" panose="020B0506020104020203" pitchFamily="34" charset="0"/>
            </a:rPr>
            <a:t>INSHA SAMNANI</a:t>
          </a:r>
        </a:p>
        <a:p>
          <a:pPr marL="0" lvl="0" indent="0" algn="ctr" defTabSz="1244600">
            <a:lnSpc>
              <a:spcPct val="100000"/>
            </a:lnSpc>
            <a:spcBef>
              <a:spcPct val="0"/>
            </a:spcBef>
            <a:spcAft>
              <a:spcPct val="35000"/>
            </a:spcAft>
            <a:buNone/>
            <a:defRPr b="1" spc="20">
              <a:latin typeface="+mj-lt"/>
            </a:defRPr>
          </a:pPr>
          <a:r>
            <a:rPr lang="en-US" sz="1600" b="0" kern="1200" dirty="0">
              <a:solidFill>
                <a:schemeClr val="tx1"/>
              </a:solidFill>
              <a:latin typeface="Gill Sans MT Condensed" panose="020B0506020104020203" pitchFamily="34" charset="0"/>
            </a:rPr>
            <a:t>K200247</a:t>
          </a:r>
          <a:endParaRPr lang="en-US" sz="1400" b="0" kern="1200" dirty="0">
            <a:solidFill>
              <a:schemeClr val="tx1"/>
            </a:solidFill>
            <a:latin typeface="Gill Sans MT Condensed" panose="020B0506020104020203" pitchFamily="34" charset="0"/>
          </a:endParaRPr>
        </a:p>
      </dsp:txBody>
      <dsp:txXfrm>
        <a:off x="5536040" y="3865059"/>
        <a:ext cx="2969557" cy="487484"/>
      </dsp:txXfrm>
    </dsp:sp>
    <dsp:sp modelId="{EE420F84-477D-4635-BEF8-66426E9A259D}">
      <dsp:nvSpPr>
        <dsp:cNvPr id="0" name=""/>
        <dsp:cNvSpPr/>
      </dsp:nvSpPr>
      <dsp:spPr>
        <a:xfrm>
          <a:off x="6251284" y="1931453"/>
          <a:ext cx="2386892"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flipH="1" flipV="1">
          <a:off x="10200766" y="1662578"/>
          <a:ext cx="6641" cy="66563"/>
        </a:xfrm>
        <a:prstGeom prst="ellipse">
          <a:avLst/>
        </a:prstGeom>
        <a:solidFill>
          <a:schemeClr val="accent2">
            <a:hueOff val="3803405"/>
            <a:satOff val="-76511"/>
            <a:lumOff val="-274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9024819" y="3865059"/>
          <a:ext cx="2386892"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latin typeface="Gill Sans MT Condensed" panose="020B0506020104020203" pitchFamily="34" charset="0"/>
            </a:rPr>
            <a:t>ISMAIL ANSARI</a:t>
          </a:r>
        </a:p>
        <a:p>
          <a:pPr marL="0" lvl="0" indent="0" algn="ctr" defTabSz="1244600">
            <a:lnSpc>
              <a:spcPct val="100000"/>
            </a:lnSpc>
            <a:spcBef>
              <a:spcPct val="0"/>
            </a:spcBef>
            <a:spcAft>
              <a:spcPct val="35000"/>
            </a:spcAft>
            <a:buNone/>
            <a:defRPr b="1" spc="20">
              <a:latin typeface="+mj-lt"/>
            </a:defRPr>
          </a:pPr>
          <a:r>
            <a:rPr lang="en-US" sz="1600" b="0" kern="1200" dirty="0">
              <a:solidFill>
                <a:schemeClr val="tx1"/>
              </a:solidFill>
              <a:latin typeface="Gill Sans MT Condensed" panose="020B0506020104020203" pitchFamily="34" charset="0"/>
            </a:rPr>
            <a:t>K200228</a:t>
          </a:r>
        </a:p>
      </dsp:txBody>
      <dsp:txXfrm>
        <a:off x="9024819" y="3865059"/>
        <a:ext cx="2386892" cy="487484"/>
      </dsp:txXfrm>
    </dsp:sp>
    <dsp:sp modelId="{5A7600AF-A34B-4D03-B3D6-B3C760AE8E06}">
      <dsp:nvSpPr>
        <dsp:cNvPr id="0" name=""/>
        <dsp:cNvSpPr/>
      </dsp:nvSpPr>
      <dsp:spPr>
        <a:xfrm>
          <a:off x="9024819" y="2698915"/>
          <a:ext cx="2386892"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1.xml"/><Relationship Id="rId7"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4907678" y="3338222"/>
            <a:ext cx="6592824" cy="2386584"/>
          </a:xfrm>
        </p:spPr>
        <p:txBody>
          <a:bodyPr>
            <a:noAutofit/>
          </a:bodyPr>
          <a:lstStyle/>
          <a:p>
            <a:r>
              <a:rPr lang="en-US" dirty="0">
                <a:latin typeface="Bahnschrift Condensed" panose="020B0502040204020203" pitchFamily="34" charset="0"/>
              </a:rPr>
              <a:t>ADVANCE </a:t>
            </a:r>
            <a:br>
              <a:rPr lang="en-US" dirty="0">
                <a:latin typeface="Bahnschrift Condensed" panose="020B0502040204020203" pitchFamily="34" charset="0"/>
              </a:rPr>
            </a:br>
            <a:r>
              <a:rPr lang="en-US" dirty="0">
                <a:latin typeface="Bahnschrift Condensed" panose="020B0502040204020203" pitchFamily="34" charset="0"/>
              </a:rPr>
              <a:t>TOUR </a:t>
            </a:r>
            <a:br>
              <a:rPr lang="en-US" dirty="0">
                <a:latin typeface="Bahnschrift Condensed" panose="020B0502040204020203" pitchFamily="34" charset="0"/>
              </a:rPr>
            </a:br>
            <a:r>
              <a:rPr lang="en-US" dirty="0">
                <a:latin typeface="Bahnschrift Condensed" panose="020B0502040204020203" pitchFamily="34" charset="0"/>
              </a:rPr>
              <a:t>GUIDES</a:t>
            </a:r>
            <a:br>
              <a:rPr lang="en-US" dirty="0">
                <a:latin typeface="Bahnschrift Condensed" panose="020B0502040204020203" pitchFamily="34" charset="0"/>
              </a:rPr>
            </a:br>
            <a:r>
              <a:rPr lang="en-US" dirty="0">
                <a:latin typeface="Bahnschrift Condensed" panose="020B0502040204020203" pitchFamily="34" charset="0"/>
              </a:rPr>
              <a:t>-ATG</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4907678" y="5724806"/>
            <a:ext cx="6592824" cy="996696"/>
          </a:xfrm>
        </p:spPr>
        <p:txBody>
          <a:bodyPr/>
          <a:lstStyle/>
          <a:p>
            <a:r>
              <a:rPr lang="en-US" dirty="0">
                <a:solidFill>
                  <a:srgbClr val="FFFFFF"/>
                </a:solidFill>
              </a:rPr>
              <a:t>Web Application</a:t>
            </a:r>
          </a:p>
          <a:p>
            <a:endParaRPr lang="en-US" dirty="0"/>
          </a:p>
        </p:txBody>
      </p:sp>
      <p:pic>
        <p:nvPicPr>
          <p:cNvPr id="5" name="Picture 4" descr="A picture containing text, mountain, nature&#10;&#10;Description automatically generated">
            <a:extLst>
              <a:ext uri="{FF2B5EF4-FFF2-40B4-BE49-F238E27FC236}">
                <a16:creationId xmlns:a16="http://schemas.microsoft.com/office/drawing/2014/main" id="{B8A3E4F7-9439-6D76-9035-DE49325F9E24}"/>
              </a:ext>
            </a:extLst>
          </p:cNvPr>
          <p:cNvPicPr>
            <a:picLocks noChangeAspect="1"/>
          </p:cNvPicPr>
          <p:nvPr/>
        </p:nvPicPr>
        <p:blipFill>
          <a:blip r:embed="rId2"/>
          <a:stretch>
            <a:fillRect/>
          </a:stretch>
        </p:blipFill>
        <p:spPr>
          <a:xfrm>
            <a:off x="1638884" y="436098"/>
            <a:ext cx="2232823" cy="3349234"/>
          </a:xfrm>
          <a:prstGeom prst="round2DiagRect">
            <a:avLst>
              <a:gd name="adj1" fmla="val 16667"/>
              <a:gd name="adj2" fmla="val 18876"/>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97AADD8D-29D7-4B10-9245-72837D2D6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2ECF59A-AAB6-2D94-B262-7F222519361E}"/>
              </a:ext>
            </a:extLst>
          </p:cNvPr>
          <p:cNvSpPr>
            <a:spLocks noGrp="1"/>
          </p:cNvSpPr>
          <p:nvPr>
            <p:ph type="title"/>
          </p:nvPr>
        </p:nvSpPr>
        <p:spPr>
          <a:xfrm>
            <a:off x="539308" y="365125"/>
            <a:ext cx="5809527" cy="1325563"/>
          </a:xfrm>
        </p:spPr>
        <p:txBody>
          <a:bodyPr vert="horz" lIns="91440" tIns="45720" rIns="91440" bIns="45720" rtlCol="0" anchor="ctr">
            <a:normAutofit/>
          </a:bodyPr>
          <a:lstStyle/>
          <a:p>
            <a:r>
              <a:rPr lang="en-US" dirty="0">
                <a:latin typeface="Bahnschrift Condensed" panose="020B0502040204020203" pitchFamily="34" charset="0"/>
              </a:rPr>
              <a:t>TRANSPORTATION</a:t>
            </a:r>
          </a:p>
        </p:txBody>
      </p:sp>
      <p:sp>
        <p:nvSpPr>
          <p:cNvPr id="5" name="Content Placeholder 4">
            <a:extLst>
              <a:ext uri="{FF2B5EF4-FFF2-40B4-BE49-F238E27FC236}">
                <a16:creationId xmlns:a16="http://schemas.microsoft.com/office/drawing/2014/main" id="{A59E65BD-349E-6140-5665-B06005214FB4}"/>
              </a:ext>
            </a:extLst>
          </p:cNvPr>
          <p:cNvSpPr>
            <a:spLocks noGrp="1"/>
          </p:cNvSpPr>
          <p:nvPr>
            <p:ph idx="1"/>
          </p:nvPr>
        </p:nvSpPr>
        <p:spPr>
          <a:xfrm>
            <a:off x="539308" y="1825625"/>
            <a:ext cx="5809528" cy="4351338"/>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latin typeface="Gill Sans MT Condensed" panose="020B0506020104020203" pitchFamily="34" charset="0"/>
              </a:rPr>
              <a:t>According to the number of travelers in your group, you can select the appropriate vehicle (Daewoo, HiAce, Cars) depending on your budget and needs (AC, Seats, etc.). All available vehicles will be stored in a database. They will be booked as per the users’ needs</a:t>
            </a:r>
          </a:p>
        </p:txBody>
      </p:sp>
      <p:sp>
        <p:nvSpPr>
          <p:cNvPr id="23" name="Oval 22">
            <a:extLst>
              <a:ext uri="{FF2B5EF4-FFF2-40B4-BE49-F238E27FC236}">
                <a16:creationId xmlns:a16="http://schemas.microsoft.com/office/drawing/2014/main" id="{52A27B8A-58D8-4AFE-8F02-7BBF28CF4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B8E06A0-A593-46F7-9AB5-7EFF56771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CFEC422F-54E9-9502-42A3-C3C39C624A7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7" name="Footer Placeholder 6">
            <a:extLst>
              <a:ext uri="{FF2B5EF4-FFF2-40B4-BE49-F238E27FC236}">
                <a16:creationId xmlns:a16="http://schemas.microsoft.com/office/drawing/2014/main" id="{97DEDD4C-3737-32E1-5C82-495858BBEB5B}"/>
              </a:ext>
            </a:extLst>
          </p:cNvPr>
          <p:cNvSpPr>
            <a:spLocks noGrp="1"/>
          </p:cNvSpPr>
          <p:nvPr>
            <p:ph type="ftr" sz="quarter" idx="11"/>
          </p:nvPr>
        </p:nvSpPr>
        <p:spPr>
          <a:xfrm>
            <a:off x="3866933" y="6400006"/>
            <a:ext cx="3723156" cy="365125"/>
          </a:xfrm>
        </p:spPr>
        <p:txBody>
          <a:bodyPr vert="horz" lIns="91440" tIns="45720" rIns="91440" bIns="45720" rtlCol="0" anchor="ctr">
            <a:normAutofit/>
          </a:bodyPr>
          <a:lstStyle/>
          <a:p>
            <a:pPr lvl="0">
              <a:defRPr/>
            </a:pPr>
            <a:r>
              <a:rPr lang="en-US" dirty="0">
                <a:solidFill>
                  <a:prstClr val="black">
                    <a:tint val="75000"/>
                  </a:prstClr>
                </a:solidFill>
                <a:latin typeface="Calibri" panose="020F0502020204030204"/>
              </a:rPr>
              <a:t>ADVANCE TOUR GUIDES</a:t>
            </a:r>
          </a:p>
        </p:txBody>
      </p:sp>
      <p:sp>
        <p:nvSpPr>
          <p:cNvPr id="8" name="Slide Number Placeholder 7">
            <a:extLst>
              <a:ext uri="{FF2B5EF4-FFF2-40B4-BE49-F238E27FC236}">
                <a16:creationId xmlns:a16="http://schemas.microsoft.com/office/drawing/2014/main" id="{5900C894-F9D5-6868-D300-05B97C7E1E68}"/>
              </a:ext>
            </a:extLst>
          </p:cNvPr>
          <p:cNvSpPr>
            <a:spLocks noGrp="1"/>
          </p:cNvSpPr>
          <p:nvPr>
            <p:ph type="sldNum" sz="quarter" idx="12"/>
          </p:nvPr>
        </p:nvSpPr>
        <p:spPr>
          <a:xfrm>
            <a:off x="10118936" y="6356350"/>
            <a:ext cx="1234863"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10</a:t>
            </a:fld>
            <a:endParaRPr lang="en-US">
              <a:solidFill>
                <a:prstClr val="black">
                  <a:tint val="75000"/>
                </a:prstClr>
              </a:solidFill>
            </a:endParaRPr>
          </a:p>
        </p:txBody>
      </p:sp>
      <p:pic>
        <p:nvPicPr>
          <p:cNvPr id="24" name="Picture Placeholder 23" descr="A picture containing text, road&#10;&#10;Description automatically generated">
            <a:extLst>
              <a:ext uri="{FF2B5EF4-FFF2-40B4-BE49-F238E27FC236}">
                <a16:creationId xmlns:a16="http://schemas.microsoft.com/office/drawing/2014/main" id="{D7521E1F-71E3-EAE1-59E3-956CE1778BA7}"/>
              </a:ext>
            </a:extLst>
          </p:cNvPr>
          <p:cNvPicPr>
            <a:picLocks noGrp="1" noChangeAspect="1"/>
          </p:cNvPicPr>
          <p:nvPr>
            <p:ph type="pic" sz="quarter" idx="13"/>
          </p:nvPr>
        </p:nvPicPr>
        <p:blipFill>
          <a:blip r:embed="rId2"/>
          <a:srcRect l="16627" r="16627"/>
          <a:stretch>
            <a:fillRect/>
          </a:stretch>
        </p:blipFill>
        <p:spPr>
          <a:xfrm>
            <a:off x="7200479" y="1123706"/>
            <a:ext cx="2207046" cy="2204178"/>
          </a:xfrm>
        </p:spPr>
      </p:pic>
      <p:pic>
        <p:nvPicPr>
          <p:cNvPr id="20" name="Picture Placeholder 19">
            <a:extLst>
              <a:ext uri="{FF2B5EF4-FFF2-40B4-BE49-F238E27FC236}">
                <a16:creationId xmlns:a16="http://schemas.microsoft.com/office/drawing/2014/main" id="{7FD69482-98C4-49B3-0987-7F77DB4CCF8C}"/>
              </a:ext>
            </a:extLst>
          </p:cNvPr>
          <p:cNvPicPr>
            <a:picLocks noGrp="1" noChangeAspect="1"/>
          </p:cNvPicPr>
          <p:nvPr>
            <p:ph type="pic" sz="quarter" idx="14"/>
          </p:nvPr>
        </p:nvPicPr>
        <p:blipFill>
          <a:blip r:embed="rId3"/>
          <a:srcRect l="16675" r="16675"/>
          <a:stretch>
            <a:fillRect/>
          </a:stretch>
        </p:blipFill>
        <p:spPr/>
      </p:pic>
    </p:spTree>
    <p:extLst>
      <p:ext uri="{BB962C8B-B14F-4D97-AF65-F5344CB8AC3E}">
        <p14:creationId xmlns:p14="http://schemas.microsoft.com/office/powerpoint/2010/main" val="3301836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sign on a building&#10;&#10;Description automatically generated with medium confidence">
            <a:extLst>
              <a:ext uri="{FF2B5EF4-FFF2-40B4-BE49-F238E27FC236}">
                <a16:creationId xmlns:a16="http://schemas.microsoft.com/office/drawing/2014/main" id="{A189835C-EC7A-A865-B1E8-E3BA696951CA}"/>
              </a:ext>
            </a:extLst>
          </p:cNvPr>
          <p:cNvPicPr>
            <a:picLocks noGrp="1" noChangeAspect="1"/>
          </p:cNvPicPr>
          <p:nvPr>
            <p:ph type="pic" sz="quarter" idx="13"/>
          </p:nvPr>
        </p:nvPicPr>
        <p:blipFill>
          <a:blip r:embed="rId2"/>
          <a:srcRect l="16631" r="16631"/>
          <a:stretch>
            <a:fillRect/>
          </a:stretch>
        </p:blipFill>
        <p:spPr/>
      </p:pic>
      <p:sp>
        <p:nvSpPr>
          <p:cNvPr id="4" name="Title 3">
            <a:extLst>
              <a:ext uri="{FF2B5EF4-FFF2-40B4-BE49-F238E27FC236}">
                <a16:creationId xmlns:a16="http://schemas.microsoft.com/office/drawing/2014/main" id="{6FB55E80-9609-34EC-492B-200F8B479264}"/>
              </a:ext>
            </a:extLst>
          </p:cNvPr>
          <p:cNvSpPr>
            <a:spLocks noGrp="1"/>
          </p:cNvSpPr>
          <p:nvPr>
            <p:ph type="title"/>
          </p:nvPr>
        </p:nvSpPr>
        <p:spPr/>
        <p:txBody>
          <a:bodyPr>
            <a:normAutofit/>
          </a:bodyPr>
          <a:lstStyle/>
          <a:p>
            <a:r>
              <a:rPr lang="en-US" dirty="0">
                <a:latin typeface="Bahnschrift Condensed" panose="020B0502040204020203" pitchFamily="34" charset="0"/>
              </a:rPr>
              <a:t>HOTELS</a:t>
            </a:r>
          </a:p>
        </p:txBody>
      </p:sp>
      <p:sp>
        <p:nvSpPr>
          <p:cNvPr id="5" name="Content Placeholder 4">
            <a:extLst>
              <a:ext uri="{FF2B5EF4-FFF2-40B4-BE49-F238E27FC236}">
                <a16:creationId xmlns:a16="http://schemas.microsoft.com/office/drawing/2014/main" id="{9F0D7FF5-C6A8-89D3-F4D6-9AABF80A732C}"/>
              </a:ext>
            </a:extLst>
          </p:cNvPr>
          <p:cNvSpPr>
            <a:spLocks noGrp="1"/>
          </p:cNvSpPr>
          <p:nvPr>
            <p:ph idx="1"/>
          </p:nvPr>
        </p:nvSpPr>
        <p:spPr/>
        <p:txBody>
          <a:bodyPr/>
          <a:lstStyle/>
          <a:p>
            <a:r>
              <a:rPr lang="en-US" sz="2200" dirty="0">
                <a:latin typeface="Gill Sans MT Condensed" panose="020B0506020104020203" pitchFamily="34" charset="0"/>
              </a:rPr>
              <a:t>According to the preference of a user regarding the location of the hotel (whether safe or not), number of rooms, facilities, etc., the hotels will be booked extracted from the database.</a:t>
            </a:r>
          </a:p>
        </p:txBody>
      </p:sp>
      <p:sp>
        <p:nvSpPr>
          <p:cNvPr id="6" name="Date Placeholder 5">
            <a:extLst>
              <a:ext uri="{FF2B5EF4-FFF2-40B4-BE49-F238E27FC236}">
                <a16:creationId xmlns:a16="http://schemas.microsoft.com/office/drawing/2014/main" id="{A5B8E24B-D92E-AB8E-400D-684E4D9E833A}"/>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7" name="Footer Placeholder 6">
            <a:extLst>
              <a:ext uri="{FF2B5EF4-FFF2-40B4-BE49-F238E27FC236}">
                <a16:creationId xmlns:a16="http://schemas.microsoft.com/office/drawing/2014/main" id="{6F24C179-EA7D-ACCF-C01B-EA3EA36DB5FA}"/>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8" name="Slide Number Placeholder 7">
            <a:extLst>
              <a:ext uri="{FF2B5EF4-FFF2-40B4-BE49-F238E27FC236}">
                <a16:creationId xmlns:a16="http://schemas.microsoft.com/office/drawing/2014/main" id="{847F90EF-E6D1-BE1A-CA3F-F0B022AA481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pic>
        <p:nvPicPr>
          <p:cNvPr id="14" name="Picture Placeholder 13" descr="Diagram&#10;&#10;Description automatically generated">
            <a:extLst>
              <a:ext uri="{FF2B5EF4-FFF2-40B4-BE49-F238E27FC236}">
                <a16:creationId xmlns:a16="http://schemas.microsoft.com/office/drawing/2014/main" id="{BEED5226-3572-F69B-120C-D376826670A6}"/>
              </a:ext>
            </a:extLst>
          </p:cNvPr>
          <p:cNvPicPr>
            <a:picLocks noGrp="1" noChangeAspect="1"/>
          </p:cNvPicPr>
          <p:nvPr>
            <p:ph type="pic" sz="quarter" idx="14"/>
          </p:nvPr>
        </p:nvPicPr>
        <p:blipFill>
          <a:blip r:embed="rId3"/>
          <a:srcRect l="17857" r="17857"/>
          <a:stretch>
            <a:fillRect/>
          </a:stretch>
        </p:blipFill>
        <p:spPr/>
      </p:pic>
    </p:spTree>
    <p:extLst>
      <p:ext uri="{BB962C8B-B14F-4D97-AF65-F5344CB8AC3E}">
        <p14:creationId xmlns:p14="http://schemas.microsoft.com/office/powerpoint/2010/main" val="3535897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large airplane is parked at an airport&#10;&#10;Description automatically generated with low confidence">
            <a:extLst>
              <a:ext uri="{FF2B5EF4-FFF2-40B4-BE49-F238E27FC236}">
                <a16:creationId xmlns:a16="http://schemas.microsoft.com/office/drawing/2014/main" id="{ECB9557E-8868-1C38-C5B9-0A97BCB0874D}"/>
              </a:ext>
            </a:extLst>
          </p:cNvPr>
          <p:cNvPicPr>
            <a:picLocks noGrp="1" noChangeAspect="1"/>
          </p:cNvPicPr>
          <p:nvPr>
            <p:ph type="pic" sz="quarter" idx="14"/>
          </p:nvPr>
        </p:nvPicPr>
        <p:blipFill>
          <a:blip r:embed="rId2"/>
          <a:srcRect l="12500" r="12500"/>
          <a:stretch>
            <a:fillRect/>
          </a:stretch>
        </p:blipFill>
        <p:spPr/>
      </p:pic>
      <p:sp>
        <p:nvSpPr>
          <p:cNvPr id="4" name="Title 3">
            <a:extLst>
              <a:ext uri="{FF2B5EF4-FFF2-40B4-BE49-F238E27FC236}">
                <a16:creationId xmlns:a16="http://schemas.microsoft.com/office/drawing/2014/main" id="{61627739-2652-BD20-88F0-7B50A5D0AB7D}"/>
              </a:ext>
            </a:extLst>
          </p:cNvPr>
          <p:cNvSpPr>
            <a:spLocks noGrp="1"/>
          </p:cNvSpPr>
          <p:nvPr>
            <p:ph type="title"/>
          </p:nvPr>
        </p:nvSpPr>
        <p:spPr/>
        <p:txBody>
          <a:bodyPr>
            <a:normAutofit/>
          </a:bodyPr>
          <a:lstStyle/>
          <a:p>
            <a:r>
              <a:rPr lang="en-US" dirty="0">
                <a:latin typeface="Bahnschrift Condensed" panose="020B0502040204020203" pitchFamily="34" charset="0"/>
              </a:rPr>
              <a:t>FLIGHTS</a:t>
            </a:r>
          </a:p>
        </p:txBody>
      </p:sp>
      <p:sp>
        <p:nvSpPr>
          <p:cNvPr id="5" name="Content Placeholder 4">
            <a:extLst>
              <a:ext uri="{FF2B5EF4-FFF2-40B4-BE49-F238E27FC236}">
                <a16:creationId xmlns:a16="http://schemas.microsoft.com/office/drawing/2014/main" id="{93EB6945-E15F-E832-0FD3-7B97D5E4387F}"/>
              </a:ext>
            </a:extLst>
          </p:cNvPr>
          <p:cNvSpPr>
            <a:spLocks noGrp="1"/>
          </p:cNvSpPr>
          <p:nvPr>
            <p:ph idx="1"/>
          </p:nvPr>
        </p:nvSpPr>
        <p:spPr/>
        <p:txBody>
          <a:bodyPr>
            <a:normAutofit/>
          </a:bodyPr>
          <a:lstStyle/>
          <a:p>
            <a:r>
              <a:rPr lang="en-US" dirty="0">
                <a:latin typeface="Gill Sans MT Condensed" panose="020B0506020104020203" pitchFamily="34" charset="0"/>
              </a:rPr>
              <a:t>This facility can be availed by any user regardless of whether they are part of any tour package or not. In any case, it provides all-time low-cost fares, ranging in age, offerings like never before. All available flights will be stored in a database. They will be displayed as per the users’ needs.</a:t>
            </a:r>
          </a:p>
        </p:txBody>
      </p:sp>
      <p:sp>
        <p:nvSpPr>
          <p:cNvPr id="6" name="Date Placeholder 5">
            <a:extLst>
              <a:ext uri="{FF2B5EF4-FFF2-40B4-BE49-F238E27FC236}">
                <a16:creationId xmlns:a16="http://schemas.microsoft.com/office/drawing/2014/main" id="{8606FDC0-2363-D789-DB0F-CDF9AC143578}"/>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7" name="Footer Placeholder 6">
            <a:extLst>
              <a:ext uri="{FF2B5EF4-FFF2-40B4-BE49-F238E27FC236}">
                <a16:creationId xmlns:a16="http://schemas.microsoft.com/office/drawing/2014/main" id="{55B2CA54-F242-C4C2-EF08-5F33384E2BE8}"/>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8" name="Slide Number Placeholder 7">
            <a:extLst>
              <a:ext uri="{FF2B5EF4-FFF2-40B4-BE49-F238E27FC236}">
                <a16:creationId xmlns:a16="http://schemas.microsoft.com/office/drawing/2014/main" id="{A1228D29-D4BD-3282-2D14-814FD432893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pic>
        <p:nvPicPr>
          <p:cNvPr id="16" name="Picture Placeholder 15" descr="An airplane is parked at an airport&#10;&#10;Description automatically generated with medium confidence">
            <a:extLst>
              <a:ext uri="{FF2B5EF4-FFF2-40B4-BE49-F238E27FC236}">
                <a16:creationId xmlns:a16="http://schemas.microsoft.com/office/drawing/2014/main" id="{EE1DC044-762E-8021-0305-F05558B2D505}"/>
              </a:ext>
            </a:extLst>
          </p:cNvPr>
          <p:cNvPicPr>
            <a:picLocks noGrp="1" noChangeAspect="1"/>
          </p:cNvPicPr>
          <p:nvPr>
            <p:ph type="pic" sz="quarter" idx="13"/>
          </p:nvPr>
        </p:nvPicPr>
        <p:blipFill>
          <a:blip r:embed="rId3"/>
          <a:srcRect l="12446" r="12446"/>
          <a:stretch>
            <a:fillRect/>
          </a:stretch>
        </p:blipFill>
        <p:spPr/>
      </p:pic>
    </p:spTree>
    <p:extLst>
      <p:ext uri="{BB962C8B-B14F-4D97-AF65-F5344CB8AC3E}">
        <p14:creationId xmlns:p14="http://schemas.microsoft.com/office/powerpoint/2010/main" val="3150215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FE5F-CED9-5802-F479-BF3D22837436}"/>
              </a:ext>
            </a:extLst>
          </p:cNvPr>
          <p:cNvSpPr>
            <a:spLocks noGrp="1"/>
          </p:cNvSpPr>
          <p:nvPr>
            <p:ph type="title"/>
          </p:nvPr>
        </p:nvSpPr>
        <p:spPr>
          <a:xfrm>
            <a:off x="3292768" y="996431"/>
            <a:ext cx="5559552" cy="2514600"/>
          </a:xfrm>
        </p:spPr>
        <p:txBody>
          <a:bodyPr>
            <a:noAutofit/>
          </a:bodyPr>
          <a:lstStyle/>
          <a:p>
            <a:r>
              <a:rPr lang="en-US" dirty="0">
                <a:latin typeface="Bahnschrift Condensed" panose="020B0502040204020203" pitchFamily="34" charset="0"/>
              </a:rPr>
              <a:t>SOFTWARE DEVELOPMENT DIAGRAMS</a:t>
            </a:r>
          </a:p>
        </p:txBody>
      </p:sp>
      <p:sp>
        <p:nvSpPr>
          <p:cNvPr id="3" name="Text Placeholder 2">
            <a:extLst>
              <a:ext uri="{FF2B5EF4-FFF2-40B4-BE49-F238E27FC236}">
                <a16:creationId xmlns:a16="http://schemas.microsoft.com/office/drawing/2014/main" id="{6576E3D0-97BC-41D8-1AB8-C99D1F246B01}"/>
              </a:ext>
            </a:extLst>
          </p:cNvPr>
          <p:cNvSpPr>
            <a:spLocks noGrp="1"/>
          </p:cNvSpPr>
          <p:nvPr>
            <p:ph type="body" idx="1"/>
          </p:nvPr>
        </p:nvSpPr>
        <p:spPr>
          <a:xfrm>
            <a:off x="3292768" y="3511031"/>
            <a:ext cx="5559552" cy="1536192"/>
          </a:xfrm>
        </p:spPr>
        <p:txBody>
          <a:bodyPr>
            <a:noAutofit/>
          </a:bodyPr>
          <a:lstStyle/>
          <a:p>
            <a:pPr marL="342900" indent="-342900">
              <a:buFont typeface="Arial" panose="020B0604020202020204" pitchFamily="34" charset="0"/>
              <a:buChar char="•"/>
            </a:pPr>
            <a:r>
              <a:rPr lang="en-US" sz="1400" dirty="0">
                <a:latin typeface="Gill Sans MT Condensed" panose="020B0506020104020203" pitchFamily="34" charset="0"/>
              </a:rPr>
              <a:t>DOMAIN MODEL</a:t>
            </a:r>
          </a:p>
          <a:p>
            <a:pPr marL="342900" indent="-342900">
              <a:buFont typeface="Arial" panose="020B0604020202020204" pitchFamily="34" charset="0"/>
              <a:buChar char="•"/>
            </a:pPr>
            <a:r>
              <a:rPr lang="en-US" sz="1400" dirty="0">
                <a:latin typeface="Gill Sans MT Condensed" panose="020B0506020104020203" pitchFamily="34" charset="0"/>
              </a:rPr>
              <a:t>CLASS DIAGRAM</a:t>
            </a:r>
          </a:p>
          <a:p>
            <a:pPr marL="342900" indent="-342900">
              <a:buFont typeface="Arial" panose="020B0604020202020204" pitchFamily="34" charset="0"/>
              <a:buChar char="•"/>
            </a:pPr>
            <a:r>
              <a:rPr lang="en-US" sz="1400" dirty="0">
                <a:latin typeface="Gill Sans MT Condensed" panose="020B0506020104020203" pitchFamily="34" charset="0"/>
              </a:rPr>
              <a:t>USE CASE DIAGRAM</a:t>
            </a:r>
          </a:p>
          <a:p>
            <a:pPr marL="342900" indent="-342900">
              <a:buFont typeface="Arial" panose="020B0604020202020204" pitchFamily="34" charset="0"/>
              <a:buChar char="•"/>
            </a:pPr>
            <a:r>
              <a:rPr lang="en-US" sz="1400" dirty="0">
                <a:latin typeface="Gill Sans MT Condensed" panose="020B0506020104020203" pitchFamily="34" charset="0"/>
              </a:rPr>
              <a:t>COMPONENT DIAGRAM</a:t>
            </a:r>
          </a:p>
          <a:p>
            <a:pPr marL="342900" indent="-342900">
              <a:buFont typeface="Arial" panose="020B0604020202020204" pitchFamily="34" charset="0"/>
              <a:buChar char="•"/>
            </a:pPr>
            <a:r>
              <a:rPr lang="en-US" sz="1400" dirty="0">
                <a:latin typeface="Gill Sans MT Condensed" panose="020B0506020104020203" pitchFamily="34" charset="0"/>
              </a:rPr>
              <a:t>ACTIVITY DIAGRAM</a:t>
            </a:r>
          </a:p>
          <a:p>
            <a:pPr marL="342900" indent="-342900">
              <a:buFont typeface="Arial" panose="020B0604020202020204" pitchFamily="34" charset="0"/>
              <a:buChar char="•"/>
            </a:pPr>
            <a:r>
              <a:rPr lang="en-US" sz="1400" dirty="0">
                <a:latin typeface="Gill Sans MT Condensed" panose="020B0506020104020203" pitchFamily="34" charset="0"/>
              </a:rPr>
              <a:t>SEQUENCE DIAGRAM</a:t>
            </a:r>
          </a:p>
          <a:p>
            <a:pPr marL="342900" indent="-342900">
              <a:buFont typeface="Arial" panose="020B0604020202020204" pitchFamily="34" charset="0"/>
              <a:buChar char="•"/>
            </a:pPr>
            <a:r>
              <a:rPr lang="en-US" sz="1400" dirty="0">
                <a:latin typeface="Gill Sans MT Condensed" panose="020B0506020104020203" pitchFamily="34" charset="0"/>
              </a:rPr>
              <a:t>COMMUNICATION DIAGRAM</a:t>
            </a:r>
          </a:p>
          <a:p>
            <a:pPr marL="342900" indent="-342900">
              <a:buFont typeface="Arial" panose="020B0604020202020204" pitchFamily="34" charset="0"/>
              <a:buChar char="•"/>
            </a:pPr>
            <a:r>
              <a:rPr lang="en-US" sz="1400" dirty="0">
                <a:latin typeface="Gill Sans MT Condensed" panose="020B0506020104020203" pitchFamily="34" charset="0"/>
              </a:rPr>
              <a:t>STATE CHART DIAGRAM</a:t>
            </a:r>
          </a:p>
          <a:p>
            <a:pPr marL="342900" indent="-342900">
              <a:buFont typeface="Arial" panose="020B0604020202020204" pitchFamily="34" charset="0"/>
              <a:buChar char="•"/>
            </a:pPr>
            <a:r>
              <a:rPr lang="en-US" sz="1400" dirty="0">
                <a:latin typeface="Gill Sans MT Condensed" panose="020B0506020104020203" pitchFamily="34" charset="0"/>
              </a:rPr>
              <a:t>DEPLOYEMENT DIAGRAM</a:t>
            </a:r>
          </a:p>
        </p:txBody>
      </p:sp>
    </p:spTree>
    <p:extLst>
      <p:ext uri="{BB962C8B-B14F-4D97-AF65-F5344CB8AC3E}">
        <p14:creationId xmlns:p14="http://schemas.microsoft.com/office/powerpoint/2010/main" val="282848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A481F-5633-3BCA-E775-E76B724DDD8A}"/>
              </a:ext>
            </a:extLst>
          </p:cNvPr>
          <p:cNvSpPr>
            <a:spLocks noGrp="1"/>
          </p:cNvSpPr>
          <p:nvPr>
            <p:ph type="title"/>
          </p:nvPr>
        </p:nvSpPr>
        <p:spPr/>
        <p:txBody>
          <a:bodyPr/>
          <a:lstStyle/>
          <a:p>
            <a:r>
              <a:rPr lang="en-US" dirty="0">
                <a:latin typeface="Bahnschrift Condensed" panose="020B0502040204020203" pitchFamily="34" charset="0"/>
              </a:rPr>
              <a:t>DOMAIN MODEL</a:t>
            </a:r>
            <a:br>
              <a:rPr lang="en-US" sz="4400" dirty="0"/>
            </a:br>
            <a:endParaRPr lang="en-US" dirty="0"/>
          </a:p>
        </p:txBody>
      </p:sp>
      <p:sp>
        <p:nvSpPr>
          <p:cNvPr id="3" name="Date Placeholder 2">
            <a:extLst>
              <a:ext uri="{FF2B5EF4-FFF2-40B4-BE49-F238E27FC236}">
                <a16:creationId xmlns:a16="http://schemas.microsoft.com/office/drawing/2014/main" id="{0D2F75E5-5790-0113-89DF-AFB6880772E6}"/>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4" name="Footer Placeholder 3">
            <a:extLst>
              <a:ext uri="{FF2B5EF4-FFF2-40B4-BE49-F238E27FC236}">
                <a16:creationId xmlns:a16="http://schemas.microsoft.com/office/drawing/2014/main" id="{997C9C08-F36E-9EA3-846C-3B4B6DF039E9}"/>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5" name="Slide Number Placeholder 4">
            <a:extLst>
              <a:ext uri="{FF2B5EF4-FFF2-40B4-BE49-F238E27FC236}">
                <a16:creationId xmlns:a16="http://schemas.microsoft.com/office/drawing/2014/main" id="{44885267-CCA2-D689-782E-77EA1131C07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062" y="1081825"/>
            <a:ext cx="11911045" cy="5274525"/>
          </a:xfrm>
        </p:spPr>
      </p:pic>
    </p:spTree>
    <p:extLst>
      <p:ext uri="{BB962C8B-B14F-4D97-AF65-F5344CB8AC3E}">
        <p14:creationId xmlns:p14="http://schemas.microsoft.com/office/powerpoint/2010/main" val="782839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0660-125E-F511-77BD-CD2082D6E7A4}"/>
              </a:ext>
            </a:extLst>
          </p:cNvPr>
          <p:cNvSpPr>
            <a:spLocks noGrp="1"/>
          </p:cNvSpPr>
          <p:nvPr>
            <p:ph type="title"/>
          </p:nvPr>
        </p:nvSpPr>
        <p:spPr/>
        <p:txBody>
          <a:bodyPr/>
          <a:lstStyle/>
          <a:p>
            <a:r>
              <a:rPr lang="en-US" sz="4400" dirty="0">
                <a:latin typeface="Bahnschrift Condensed" panose="020B0502040204020203" pitchFamily="34" charset="0"/>
              </a:rPr>
              <a:t>CLASS</a:t>
            </a:r>
            <a:r>
              <a:rPr lang="en-US" sz="4400" dirty="0"/>
              <a:t> </a:t>
            </a:r>
            <a:r>
              <a:rPr lang="en-US" sz="4400" dirty="0">
                <a:latin typeface="Bahnschrift Condensed" panose="020B0502040204020203" pitchFamily="34" charset="0"/>
              </a:rPr>
              <a:t>DIAGRAM</a:t>
            </a:r>
            <a:br>
              <a:rPr lang="en-US" sz="4400" dirty="0"/>
            </a:br>
            <a:endParaRPr lang="en-US" dirty="0"/>
          </a:p>
        </p:txBody>
      </p:sp>
      <p:sp>
        <p:nvSpPr>
          <p:cNvPr id="4" name="Date Placeholder 3">
            <a:extLst>
              <a:ext uri="{FF2B5EF4-FFF2-40B4-BE49-F238E27FC236}">
                <a16:creationId xmlns:a16="http://schemas.microsoft.com/office/drawing/2014/main" id="{A7993267-7A7E-5421-AC1A-7DD6C525B64C}"/>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5" name="Footer Placeholder 4">
            <a:extLst>
              <a:ext uri="{FF2B5EF4-FFF2-40B4-BE49-F238E27FC236}">
                <a16:creationId xmlns:a16="http://schemas.microsoft.com/office/drawing/2014/main" id="{84C56D86-7D74-012C-D987-76EC8054D1F9}"/>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6" name="Slide Number Placeholder 5">
            <a:extLst>
              <a:ext uri="{FF2B5EF4-FFF2-40B4-BE49-F238E27FC236}">
                <a16:creationId xmlns:a16="http://schemas.microsoft.com/office/drawing/2014/main" id="{3FC664B5-FE88-F5E8-DFB3-F6A04D83710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pic>
        <p:nvPicPr>
          <p:cNvPr id="10" name="Content Placeholder 9" descr="A picture containing text, receipt&#10;&#10;Description automatically generated">
            <a:extLst>
              <a:ext uri="{FF2B5EF4-FFF2-40B4-BE49-F238E27FC236}">
                <a16:creationId xmlns:a16="http://schemas.microsoft.com/office/drawing/2014/main" id="{500EBBF8-D2EB-D93F-A84F-8B8DA504863E}"/>
              </a:ext>
            </a:extLst>
          </p:cNvPr>
          <p:cNvPicPr>
            <a:picLocks noGrp="1" noChangeAspect="1"/>
          </p:cNvPicPr>
          <p:nvPr>
            <p:ph idx="1"/>
          </p:nvPr>
        </p:nvPicPr>
        <p:blipFill>
          <a:blip r:embed="rId2"/>
          <a:stretch>
            <a:fillRect/>
          </a:stretch>
        </p:blipFill>
        <p:spPr>
          <a:xfrm>
            <a:off x="177282" y="1190822"/>
            <a:ext cx="11737910" cy="5165528"/>
          </a:xfrm>
        </p:spPr>
      </p:pic>
    </p:spTree>
    <p:extLst>
      <p:ext uri="{BB962C8B-B14F-4D97-AF65-F5344CB8AC3E}">
        <p14:creationId xmlns:p14="http://schemas.microsoft.com/office/powerpoint/2010/main" val="208418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0660-125E-F511-77BD-CD2082D6E7A4}"/>
              </a:ext>
            </a:extLst>
          </p:cNvPr>
          <p:cNvSpPr>
            <a:spLocks noGrp="1"/>
          </p:cNvSpPr>
          <p:nvPr>
            <p:ph type="title"/>
          </p:nvPr>
        </p:nvSpPr>
        <p:spPr/>
        <p:txBody>
          <a:bodyPr/>
          <a:lstStyle/>
          <a:p>
            <a:r>
              <a:rPr lang="en-US" sz="4400" dirty="0">
                <a:latin typeface="Bahnschrift Condensed" panose="020B0502040204020203" pitchFamily="34" charset="0"/>
              </a:rPr>
              <a:t>USE CASE</a:t>
            </a:r>
            <a:r>
              <a:rPr lang="en-US" sz="4400" dirty="0"/>
              <a:t> </a:t>
            </a:r>
            <a:r>
              <a:rPr lang="en-US" sz="4400" dirty="0">
                <a:latin typeface="Bahnschrift Condensed" panose="020B0502040204020203" pitchFamily="34" charset="0"/>
              </a:rPr>
              <a:t>DIAGRAM</a:t>
            </a:r>
            <a:br>
              <a:rPr lang="en-US" sz="4400" dirty="0"/>
            </a:br>
            <a:endParaRPr lang="en-US" dirty="0"/>
          </a:p>
        </p:txBody>
      </p:sp>
      <p:sp>
        <p:nvSpPr>
          <p:cNvPr id="4" name="Date Placeholder 3">
            <a:extLst>
              <a:ext uri="{FF2B5EF4-FFF2-40B4-BE49-F238E27FC236}">
                <a16:creationId xmlns:a16="http://schemas.microsoft.com/office/drawing/2014/main" id="{A7993267-7A7E-5421-AC1A-7DD6C525B64C}"/>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5" name="Footer Placeholder 4">
            <a:extLst>
              <a:ext uri="{FF2B5EF4-FFF2-40B4-BE49-F238E27FC236}">
                <a16:creationId xmlns:a16="http://schemas.microsoft.com/office/drawing/2014/main" id="{84C56D86-7D74-012C-D987-76EC8054D1F9}"/>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6" name="Slide Number Placeholder 5">
            <a:extLst>
              <a:ext uri="{FF2B5EF4-FFF2-40B4-BE49-F238E27FC236}">
                <a16:creationId xmlns:a16="http://schemas.microsoft.com/office/drawing/2014/main" id="{3FC664B5-FE88-F5E8-DFB3-F6A04D83710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16</a:t>
            </a:fld>
            <a:endParaRPr lang="en-US" dirty="0">
              <a:solidFill>
                <a:prstClr val="black">
                  <a:tint val="75000"/>
                </a:prstClr>
              </a:solidFill>
            </a:endParaRPr>
          </a:p>
        </p:txBody>
      </p:sp>
      <p:pic>
        <p:nvPicPr>
          <p:cNvPr id="10" name="Content Placeholder 9" descr="Diagram, schematic&#10;&#10;Description automatically generated">
            <a:extLst>
              <a:ext uri="{FF2B5EF4-FFF2-40B4-BE49-F238E27FC236}">
                <a16:creationId xmlns:a16="http://schemas.microsoft.com/office/drawing/2014/main" id="{6A6EB88E-A048-C451-065B-2DC277B19A7B}"/>
              </a:ext>
            </a:extLst>
          </p:cNvPr>
          <p:cNvPicPr>
            <a:picLocks noGrp="1" noChangeAspect="1"/>
          </p:cNvPicPr>
          <p:nvPr>
            <p:ph idx="1"/>
          </p:nvPr>
        </p:nvPicPr>
        <p:blipFill>
          <a:blip r:embed="rId2"/>
          <a:stretch>
            <a:fillRect/>
          </a:stretch>
        </p:blipFill>
        <p:spPr>
          <a:xfrm>
            <a:off x="0" y="998376"/>
            <a:ext cx="12192000" cy="5357974"/>
          </a:xfrm>
        </p:spPr>
      </p:pic>
    </p:spTree>
    <p:extLst>
      <p:ext uri="{BB962C8B-B14F-4D97-AF65-F5344CB8AC3E}">
        <p14:creationId xmlns:p14="http://schemas.microsoft.com/office/powerpoint/2010/main" val="2994551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0660-125E-F511-77BD-CD2082D6E7A4}"/>
              </a:ext>
            </a:extLst>
          </p:cNvPr>
          <p:cNvSpPr>
            <a:spLocks noGrp="1"/>
          </p:cNvSpPr>
          <p:nvPr>
            <p:ph type="title"/>
          </p:nvPr>
        </p:nvSpPr>
        <p:spPr/>
        <p:txBody>
          <a:bodyPr/>
          <a:lstStyle/>
          <a:p>
            <a:r>
              <a:rPr lang="en-US" sz="4400" dirty="0">
                <a:latin typeface="Bahnschrift Condensed" panose="020B0502040204020203" pitchFamily="34" charset="0"/>
              </a:rPr>
              <a:t>COMPONENT</a:t>
            </a:r>
            <a:r>
              <a:rPr lang="en-US" sz="4400" dirty="0"/>
              <a:t> </a:t>
            </a:r>
            <a:r>
              <a:rPr lang="en-US" sz="4400" dirty="0">
                <a:latin typeface="Bahnschrift Condensed" panose="020B0502040204020203" pitchFamily="34" charset="0"/>
              </a:rPr>
              <a:t>DIAGRAM</a:t>
            </a:r>
            <a:br>
              <a:rPr lang="en-US" sz="4400" dirty="0"/>
            </a:b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59099"/>
            <a:ext cx="12192000" cy="5197251"/>
          </a:xfrm>
        </p:spPr>
      </p:pic>
      <p:sp>
        <p:nvSpPr>
          <p:cNvPr id="4" name="Date Placeholder 3">
            <a:extLst>
              <a:ext uri="{FF2B5EF4-FFF2-40B4-BE49-F238E27FC236}">
                <a16:creationId xmlns:a16="http://schemas.microsoft.com/office/drawing/2014/main" id="{A7993267-7A7E-5421-AC1A-7DD6C525B64C}"/>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5" name="Footer Placeholder 4">
            <a:extLst>
              <a:ext uri="{FF2B5EF4-FFF2-40B4-BE49-F238E27FC236}">
                <a16:creationId xmlns:a16="http://schemas.microsoft.com/office/drawing/2014/main" id="{84C56D86-7D74-012C-D987-76EC8054D1F9}"/>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6" name="Slide Number Placeholder 5">
            <a:extLst>
              <a:ext uri="{FF2B5EF4-FFF2-40B4-BE49-F238E27FC236}">
                <a16:creationId xmlns:a16="http://schemas.microsoft.com/office/drawing/2014/main" id="{3FC664B5-FE88-F5E8-DFB3-F6A04D83710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spTree>
    <p:extLst>
      <p:ext uri="{BB962C8B-B14F-4D97-AF65-F5344CB8AC3E}">
        <p14:creationId xmlns:p14="http://schemas.microsoft.com/office/powerpoint/2010/main" val="4024060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25985-F162-F2D7-AF6B-1B8F3BD41210}"/>
              </a:ext>
            </a:extLst>
          </p:cNvPr>
          <p:cNvSpPr>
            <a:spLocks noGrp="1"/>
          </p:cNvSpPr>
          <p:nvPr>
            <p:ph type="title"/>
          </p:nvPr>
        </p:nvSpPr>
        <p:spPr/>
        <p:txBody>
          <a:bodyPr/>
          <a:lstStyle/>
          <a:p>
            <a:r>
              <a:rPr lang="en-US" sz="4400" dirty="0">
                <a:latin typeface="Bahnschrift Condensed" panose="020B0502040204020203" pitchFamily="34" charset="0"/>
              </a:rPr>
              <a:t>ACTIVITY DIAGRAM</a:t>
            </a:r>
            <a:br>
              <a:rPr lang="en-US" sz="4400" dirty="0"/>
            </a:br>
            <a:endParaRPr lang="en-US" dirty="0"/>
          </a:p>
        </p:txBody>
      </p:sp>
      <p:sp>
        <p:nvSpPr>
          <p:cNvPr id="4" name="Date Placeholder 3">
            <a:extLst>
              <a:ext uri="{FF2B5EF4-FFF2-40B4-BE49-F238E27FC236}">
                <a16:creationId xmlns:a16="http://schemas.microsoft.com/office/drawing/2014/main" id="{8C0EE630-6101-D54A-6CB0-A66168C5DE6E}"/>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5" name="Footer Placeholder 4">
            <a:extLst>
              <a:ext uri="{FF2B5EF4-FFF2-40B4-BE49-F238E27FC236}">
                <a16:creationId xmlns:a16="http://schemas.microsoft.com/office/drawing/2014/main" id="{485FF274-96A9-8EFD-3769-A89489A0750A}"/>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6" name="Slide Number Placeholder 5">
            <a:extLst>
              <a:ext uri="{FF2B5EF4-FFF2-40B4-BE49-F238E27FC236}">
                <a16:creationId xmlns:a16="http://schemas.microsoft.com/office/drawing/2014/main" id="{A6BEF1A5-AB96-8D8B-CCB5-0F0EBF7F4EF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dirty="0">
              <a:solidFill>
                <a:prstClr val="black">
                  <a:tint val="75000"/>
                </a:prstClr>
              </a:solidFill>
            </a:endParaRPr>
          </a:p>
        </p:txBody>
      </p:sp>
      <p:pic>
        <p:nvPicPr>
          <p:cNvPr id="10" name="Content Placeholder 9" descr="Diagram, schematic&#10;&#10;Description automatically generated">
            <a:extLst>
              <a:ext uri="{FF2B5EF4-FFF2-40B4-BE49-F238E27FC236}">
                <a16:creationId xmlns:a16="http://schemas.microsoft.com/office/drawing/2014/main" id="{F5AD155F-5B2D-6324-D345-3B9981283E6E}"/>
              </a:ext>
            </a:extLst>
          </p:cNvPr>
          <p:cNvPicPr>
            <a:picLocks noGrp="1" noChangeAspect="1"/>
          </p:cNvPicPr>
          <p:nvPr>
            <p:ph idx="1"/>
          </p:nvPr>
        </p:nvPicPr>
        <p:blipFill>
          <a:blip r:embed="rId2"/>
          <a:stretch>
            <a:fillRect/>
          </a:stretch>
        </p:blipFill>
        <p:spPr>
          <a:xfrm>
            <a:off x="0" y="1007707"/>
            <a:ext cx="12191999" cy="5348644"/>
          </a:xfrm>
        </p:spPr>
      </p:pic>
    </p:spTree>
    <p:extLst>
      <p:ext uri="{BB962C8B-B14F-4D97-AF65-F5344CB8AC3E}">
        <p14:creationId xmlns:p14="http://schemas.microsoft.com/office/powerpoint/2010/main" val="298021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15BF7-D810-54D9-9909-F972B3BBE4C5}"/>
              </a:ext>
            </a:extLst>
          </p:cNvPr>
          <p:cNvSpPr>
            <a:spLocks noGrp="1"/>
          </p:cNvSpPr>
          <p:nvPr>
            <p:ph type="title"/>
          </p:nvPr>
        </p:nvSpPr>
        <p:spPr>
          <a:xfrm>
            <a:off x="487980" y="197840"/>
            <a:ext cx="10515600" cy="1325563"/>
          </a:xfrm>
        </p:spPr>
        <p:txBody>
          <a:bodyPr/>
          <a:lstStyle/>
          <a:p>
            <a:r>
              <a:rPr lang="en-US" sz="4400" dirty="0">
                <a:latin typeface="Bahnschrift Condensed" panose="020B0502040204020203" pitchFamily="34" charset="0"/>
              </a:rPr>
              <a:t>SEQUENCE DIAGRAM</a:t>
            </a:r>
            <a:br>
              <a:rPr lang="en-US" sz="4400" dirty="0"/>
            </a:b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348138" y="-2487515"/>
            <a:ext cx="5495725" cy="12192001"/>
          </a:xfrm>
        </p:spPr>
      </p:pic>
      <p:sp>
        <p:nvSpPr>
          <p:cNvPr id="4" name="Date Placeholder 3">
            <a:extLst>
              <a:ext uri="{FF2B5EF4-FFF2-40B4-BE49-F238E27FC236}">
                <a16:creationId xmlns:a16="http://schemas.microsoft.com/office/drawing/2014/main" id="{AE7F2187-4B32-88D6-04BA-BBCB98D3E041}"/>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5" name="Footer Placeholder 4">
            <a:extLst>
              <a:ext uri="{FF2B5EF4-FFF2-40B4-BE49-F238E27FC236}">
                <a16:creationId xmlns:a16="http://schemas.microsoft.com/office/drawing/2014/main" id="{981BC5EE-0EF6-82D3-9339-B775DF989AE3}"/>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6" name="Slide Number Placeholder 5">
            <a:extLst>
              <a:ext uri="{FF2B5EF4-FFF2-40B4-BE49-F238E27FC236}">
                <a16:creationId xmlns:a16="http://schemas.microsoft.com/office/drawing/2014/main" id="{D244B928-489D-753C-3D4E-DB189061F43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19</a:t>
            </a:fld>
            <a:endParaRPr lang="en-US" dirty="0">
              <a:solidFill>
                <a:prstClr val="black">
                  <a:tint val="75000"/>
                </a:prstClr>
              </a:solidFill>
            </a:endParaRPr>
          </a:p>
        </p:txBody>
      </p:sp>
    </p:spTree>
    <p:extLst>
      <p:ext uri="{BB962C8B-B14F-4D97-AF65-F5344CB8AC3E}">
        <p14:creationId xmlns:p14="http://schemas.microsoft.com/office/powerpoint/2010/main" val="168052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normAutofit/>
          </a:bodyPr>
          <a:lstStyle/>
          <a:p>
            <a:r>
              <a:rPr lang="en-US" sz="6000" dirty="0">
                <a:latin typeface="Bahnschrift Condensed" panose="020B0502040204020203" pitchFamily="34" charset="0"/>
              </a:rPr>
              <a:t>AGENDA</a:t>
            </a: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457200" indent="-457200">
              <a:buFont typeface="Arial" panose="020B0604020202020204" pitchFamily="34" charset="0"/>
              <a:buChar char="•"/>
            </a:pPr>
            <a:r>
              <a:rPr lang="en-US" dirty="0">
                <a:latin typeface="Gill Sans MT Condensed" panose="020B0506020104020203" pitchFamily="34" charset="0"/>
              </a:rPr>
              <a:t>PORTALS</a:t>
            </a:r>
          </a:p>
          <a:p>
            <a:pPr marL="457200" indent="-457200">
              <a:buFont typeface="Arial" panose="020B0604020202020204" pitchFamily="34" charset="0"/>
              <a:buChar char="•"/>
            </a:pPr>
            <a:r>
              <a:rPr lang="en-US" dirty="0">
                <a:latin typeface="Gill Sans MT Condensed" panose="020B0506020104020203" pitchFamily="34" charset="0"/>
              </a:rPr>
              <a:t>FEATURES</a:t>
            </a:r>
          </a:p>
          <a:p>
            <a:pPr marL="457200" indent="-457200">
              <a:buFont typeface="Arial" panose="020B0604020202020204" pitchFamily="34" charset="0"/>
              <a:buChar char="•"/>
            </a:pPr>
            <a:r>
              <a:rPr lang="en-US" dirty="0">
                <a:latin typeface="Gill Sans MT Condensed" panose="020B0506020104020203" pitchFamily="34" charset="0"/>
              </a:rPr>
              <a:t>SOFWARE DIAGRAMS</a:t>
            </a:r>
          </a:p>
          <a:p>
            <a:pPr marL="457200" indent="-457200">
              <a:buFont typeface="Arial" panose="020B0604020202020204" pitchFamily="34" charset="0"/>
              <a:buChar char="•"/>
            </a:pPr>
            <a:r>
              <a:rPr lang="en-US" dirty="0">
                <a:latin typeface="Gill Sans MT Condensed" panose="020B0506020104020203" pitchFamily="34" charset="0"/>
              </a:rPr>
              <a:t>TOOLS AND TECHNOLOGIES</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SDA</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ADVANCE TOUR GUIDES</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1CDF-395D-BBA2-37FF-F251CE43C166}"/>
              </a:ext>
            </a:extLst>
          </p:cNvPr>
          <p:cNvSpPr>
            <a:spLocks noGrp="1"/>
          </p:cNvSpPr>
          <p:nvPr>
            <p:ph type="title"/>
          </p:nvPr>
        </p:nvSpPr>
        <p:spPr/>
        <p:txBody>
          <a:bodyPr/>
          <a:lstStyle/>
          <a:p>
            <a:r>
              <a:rPr lang="en-US" sz="4400" dirty="0">
                <a:latin typeface="Bahnschrift Condensed" panose="020B0502040204020203" pitchFamily="34" charset="0"/>
              </a:rPr>
              <a:t>COMMUNICATION DIAGRAM</a:t>
            </a:r>
            <a:br>
              <a:rPr lang="en-US" sz="4400" dirty="0"/>
            </a:b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04552"/>
            <a:ext cx="12192000" cy="5351798"/>
          </a:xfrm>
        </p:spPr>
      </p:pic>
      <p:sp>
        <p:nvSpPr>
          <p:cNvPr id="4" name="Date Placeholder 3">
            <a:extLst>
              <a:ext uri="{FF2B5EF4-FFF2-40B4-BE49-F238E27FC236}">
                <a16:creationId xmlns:a16="http://schemas.microsoft.com/office/drawing/2014/main" id="{8721845A-D6F0-B199-684A-6A66A796AC88}"/>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5" name="Footer Placeholder 4">
            <a:extLst>
              <a:ext uri="{FF2B5EF4-FFF2-40B4-BE49-F238E27FC236}">
                <a16:creationId xmlns:a16="http://schemas.microsoft.com/office/drawing/2014/main" id="{8318B048-EB47-F5B1-9183-B21104EC8C78}"/>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6" name="Slide Number Placeholder 5">
            <a:extLst>
              <a:ext uri="{FF2B5EF4-FFF2-40B4-BE49-F238E27FC236}">
                <a16:creationId xmlns:a16="http://schemas.microsoft.com/office/drawing/2014/main" id="{1B09785C-66A6-22F9-933E-4C07A75DD68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20</a:t>
            </a:fld>
            <a:endParaRPr lang="en-US" dirty="0">
              <a:solidFill>
                <a:prstClr val="black">
                  <a:tint val="75000"/>
                </a:prstClr>
              </a:solidFill>
            </a:endParaRPr>
          </a:p>
        </p:txBody>
      </p:sp>
    </p:spTree>
    <p:extLst>
      <p:ext uri="{BB962C8B-B14F-4D97-AF65-F5344CB8AC3E}">
        <p14:creationId xmlns:p14="http://schemas.microsoft.com/office/powerpoint/2010/main" val="3677212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067E-1B46-3168-2526-15B6583F9B5F}"/>
              </a:ext>
            </a:extLst>
          </p:cNvPr>
          <p:cNvSpPr>
            <a:spLocks noGrp="1"/>
          </p:cNvSpPr>
          <p:nvPr>
            <p:ph type="title"/>
          </p:nvPr>
        </p:nvSpPr>
        <p:spPr>
          <a:xfrm>
            <a:off x="294798" y="107547"/>
            <a:ext cx="10515600" cy="1325563"/>
          </a:xfrm>
        </p:spPr>
        <p:txBody>
          <a:bodyPr/>
          <a:lstStyle/>
          <a:p>
            <a:r>
              <a:rPr lang="en-US" sz="4400" dirty="0">
                <a:latin typeface="Bahnschrift Condensed" panose="020B0502040204020203" pitchFamily="34" charset="0"/>
              </a:rPr>
              <a:t>STATE CHART DIAGRAM</a:t>
            </a:r>
            <a:endParaRPr lang="en-US" dirty="0">
              <a:latin typeface="Bahnschrift Condensed" panose="020B0502040204020203"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00766"/>
            <a:ext cx="12192000" cy="5055584"/>
          </a:xfrm>
        </p:spPr>
      </p:pic>
      <p:sp>
        <p:nvSpPr>
          <p:cNvPr id="4" name="Date Placeholder 3">
            <a:extLst>
              <a:ext uri="{FF2B5EF4-FFF2-40B4-BE49-F238E27FC236}">
                <a16:creationId xmlns:a16="http://schemas.microsoft.com/office/drawing/2014/main" id="{0D1AA790-4242-4F68-BEBA-889468E238D9}"/>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5" name="Footer Placeholder 4">
            <a:extLst>
              <a:ext uri="{FF2B5EF4-FFF2-40B4-BE49-F238E27FC236}">
                <a16:creationId xmlns:a16="http://schemas.microsoft.com/office/drawing/2014/main" id="{F62D49CF-54EE-F772-EE3A-35DD67C47067}"/>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6" name="Slide Number Placeholder 5">
            <a:extLst>
              <a:ext uri="{FF2B5EF4-FFF2-40B4-BE49-F238E27FC236}">
                <a16:creationId xmlns:a16="http://schemas.microsoft.com/office/drawing/2014/main" id="{1B058DE1-68F1-4D78-9313-7B4FF2CF660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21</a:t>
            </a:fld>
            <a:endParaRPr lang="en-US" dirty="0">
              <a:solidFill>
                <a:prstClr val="black">
                  <a:tint val="75000"/>
                </a:prstClr>
              </a:solidFill>
            </a:endParaRPr>
          </a:p>
        </p:txBody>
      </p:sp>
    </p:spTree>
    <p:extLst>
      <p:ext uri="{BB962C8B-B14F-4D97-AF65-F5344CB8AC3E}">
        <p14:creationId xmlns:p14="http://schemas.microsoft.com/office/powerpoint/2010/main" val="3292301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8EA8D-3C39-0C63-F456-1B67317427B4}"/>
              </a:ext>
            </a:extLst>
          </p:cNvPr>
          <p:cNvSpPr>
            <a:spLocks noGrp="1"/>
          </p:cNvSpPr>
          <p:nvPr>
            <p:ph type="title"/>
          </p:nvPr>
        </p:nvSpPr>
        <p:spPr/>
        <p:txBody>
          <a:bodyPr/>
          <a:lstStyle/>
          <a:p>
            <a:r>
              <a:rPr lang="en-US" dirty="0">
                <a:latin typeface="Bahnschrift Condensed" panose="020B0502040204020203" pitchFamily="34" charset="0"/>
              </a:rPr>
              <a:t>DEPLOYEMENT DIAGRAM</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20520"/>
            <a:ext cx="12282152" cy="5035830"/>
          </a:xfrm>
        </p:spPr>
      </p:pic>
      <p:sp>
        <p:nvSpPr>
          <p:cNvPr id="4" name="Date Placeholder 3">
            <a:extLst>
              <a:ext uri="{FF2B5EF4-FFF2-40B4-BE49-F238E27FC236}">
                <a16:creationId xmlns:a16="http://schemas.microsoft.com/office/drawing/2014/main" id="{5F36DDF5-8FCD-1C2B-1A22-81B423ED50F6}"/>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5" name="Footer Placeholder 4">
            <a:extLst>
              <a:ext uri="{FF2B5EF4-FFF2-40B4-BE49-F238E27FC236}">
                <a16:creationId xmlns:a16="http://schemas.microsoft.com/office/drawing/2014/main" id="{A5A3C454-F52D-7869-A573-05569B8ED84C}"/>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6" name="Slide Number Placeholder 5">
            <a:extLst>
              <a:ext uri="{FF2B5EF4-FFF2-40B4-BE49-F238E27FC236}">
                <a16:creationId xmlns:a16="http://schemas.microsoft.com/office/drawing/2014/main" id="{789591D5-EE71-F06D-70A0-FD17C11CAD3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22</a:t>
            </a:fld>
            <a:endParaRPr lang="en-US" dirty="0">
              <a:solidFill>
                <a:prstClr val="black">
                  <a:tint val="75000"/>
                </a:prstClr>
              </a:solidFill>
            </a:endParaRPr>
          </a:p>
        </p:txBody>
      </p:sp>
    </p:spTree>
    <p:extLst>
      <p:ext uri="{BB962C8B-B14F-4D97-AF65-F5344CB8AC3E}">
        <p14:creationId xmlns:p14="http://schemas.microsoft.com/office/powerpoint/2010/main" val="299991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D700-5482-9B63-6BFA-222FE2B86F32}"/>
              </a:ext>
            </a:extLst>
          </p:cNvPr>
          <p:cNvSpPr>
            <a:spLocks noGrp="1"/>
          </p:cNvSpPr>
          <p:nvPr>
            <p:ph type="title"/>
          </p:nvPr>
        </p:nvSpPr>
        <p:spPr>
          <a:xfrm>
            <a:off x="3345776" y="2083109"/>
            <a:ext cx="5559552" cy="2514600"/>
          </a:xfrm>
        </p:spPr>
        <p:txBody>
          <a:bodyPr>
            <a:noAutofit/>
          </a:bodyPr>
          <a:lstStyle/>
          <a:p>
            <a:r>
              <a:rPr lang="en-US" dirty="0">
                <a:latin typeface="Bahnschrift Condensed" panose="020B0502040204020203" pitchFamily="34" charset="0"/>
              </a:rPr>
              <a:t>TOOLS </a:t>
            </a:r>
            <a:br>
              <a:rPr lang="en-US" dirty="0">
                <a:latin typeface="Bahnschrift Condensed" panose="020B0502040204020203" pitchFamily="34" charset="0"/>
              </a:rPr>
            </a:br>
            <a:r>
              <a:rPr lang="en-US" dirty="0">
                <a:latin typeface="Bahnschrift Condensed" panose="020B0502040204020203" pitchFamily="34" charset="0"/>
              </a:rPr>
              <a:t>&amp;</a:t>
            </a:r>
            <a:br>
              <a:rPr lang="en-US" dirty="0">
                <a:latin typeface="Bahnschrift Condensed" panose="020B0502040204020203" pitchFamily="34" charset="0"/>
              </a:rPr>
            </a:br>
            <a:r>
              <a:rPr lang="en-US" dirty="0">
                <a:latin typeface="Bahnschrift Condensed" panose="020B0502040204020203" pitchFamily="34" charset="0"/>
              </a:rPr>
              <a:t> TECHNOLOGIES</a:t>
            </a:r>
          </a:p>
        </p:txBody>
      </p:sp>
    </p:spTree>
    <p:extLst>
      <p:ext uri="{BB962C8B-B14F-4D97-AF65-F5344CB8AC3E}">
        <p14:creationId xmlns:p14="http://schemas.microsoft.com/office/powerpoint/2010/main" val="4233859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con&#10;&#10;Description automatically generated">
            <a:extLst>
              <a:ext uri="{FF2B5EF4-FFF2-40B4-BE49-F238E27FC236}">
                <a16:creationId xmlns:a16="http://schemas.microsoft.com/office/drawing/2014/main" id="{5BAC2FF3-93B1-A505-AACA-90FE2A9EEEE8}"/>
              </a:ext>
            </a:extLst>
          </p:cNvPr>
          <p:cNvPicPr>
            <a:picLocks noGrp="1" noChangeAspect="1"/>
          </p:cNvPicPr>
          <p:nvPr>
            <p:ph type="pic" sz="quarter" idx="13"/>
          </p:nvPr>
        </p:nvPicPr>
        <p:blipFill>
          <a:blip r:embed="rId2"/>
          <a:srcRect t="72" b="72"/>
          <a:stretch>
            <a:fillRect/>
          </a:stretch>
        </p:blipFill>
        <p:spPr/>
      </p:pic>
      <p:pic>
        <p:nvPicPr>
          <p:cNvPr id="10" name="Picture Placeholder 9" descr="Icon&#10;&#10;Description automatically generated">
            <a:extLst>
              <a:ext uri="{FF2B5EF4-FFF2-40B4-BE49-F238E27FC236}">
                <a16:creationId xmlns:a16="http://schemas.microsoft.com/office/drawing/2014/main" id="{569496EB-AE40-61BD-41BF-6A3BFEDDB286}"/>
              </a:ext>
            </a:extLst>
          </p:cNvPr>
          <p:cNvPicPr>
            <a:picLocks noGrp="1" noChangeAspect="1"/>
          </p:cNvPicPr>
          <p:nvPr>
            <p:ph type="pic" sz="quarter" idx="14"/>
          </p:nvPr>
        </p:nvPicPr>
        <p:blipFill>
          <a:blip r:embed="rId3"/>
          <a:srcRect/>
          <a:stretch>
            <a:fillRect/>
          </a:stretch>
        </p:blipFill>
        <p:spPr/>
      </p:pic>
      <p:sp>
        <p:nvSpPr>
          <p:cNvPr id="4" name="Title 3">
            <a:extLst>
              <a:ext uri="{FF2B5EF4-FFF2-40B4-BE49-F238E27FC236}">
                <a16:creationId xmlns:a16="http://schemas.microsoft.com/office/drawing/2014/main" id="{A7B30B0B-C860-DF25-EF1C-19A45D771C99}"/>
              </a:ext>
            </a:extLst>
          </p:cNvPr>
          <p:cNvSpPr>
            <a:spLocks noGrp="1"/>
          </p:cNvSpPr>
          <p:nvPr>
            <p:ph type="title"/>
          </p:nvPr>
        </p:nvSpPr>
        <p:spPr/>
        <p:txBody>
          <a:bodyPr/>
          <a:lstStyle/>
          <a:p>
            <a:r>
              <a:rPr lang="en-US" dirty="0">
                <a:latin typeface="Bahnschrift Condensed" panose="020B0502040204020203" pitchFamily="34" charset="0"/>
              </a:rPr>
              <a:t>TOOLS</a:t>
            </a:r>
          </a:p>
        </p:txBody>
      </p:sp>
      <p:sp>
        <p:nvSpPr>
          <p:cNvPr id="5" name="Content Placeholder 4">
            <a:extLst>
              <a:ext uri="{FF2B5EF4-FFF2-40B4-BE49-F238E27FC236}">
                <a16:creationId xmlns:a16="http://schemas.microsoft.com/office/drawing/2014/main" id="{F9E3FF72-7A6D-008B-D654-9F1EE6483FE7}"/>
              </a:ext>
            </a:extLst>
          </p:cNvPr>
          <p:cNvSpPr>
            <a:spLocks noGrp="1"/>
          </p:cNvSpPr>
          <p:nvPr>
            <p:ph idx="1"/>
          </p:nvPr>
        </p:nvSpPr>
        <p:spPr/>
        <p:txBody>
          <a:bodyPr/>
          <a:lstStyle/>
          <a:p>
            <a:pPr marL="342900" lvl="0" indent="-342900">
              <a:lnSpc>
                <a:spcPct val="107000"/>
              </a:lnSpc>
              <a:spcAft>
                <a:spcPts val="0"/>
              </a:spcAft>
              <a:buFont typeface="Symbol" panose="05050102010706020507" pitchFamily="18" charset="2"/>
              <a:buChar char=""/>
            </a:pPr>
            <a:r>
              <a:rPr lang="en-US" sz="2200" b="1" dirty="0">
                <a:latin typeface="Gill Sans MT Condensed" panose="020B0506020104020203" pitchFamily="34" charset="0"/>
              </a:rPr>
              <a:t>FRONT-END</a:t>
            </a:r>
            <a:r>
              <a:rPr lang="en-US" sz="2200" dirty="0">
                <a:latin typeface="Gill Sans MT Condensed" panose="020B0506020104020203" pitchFamily="34" charset="0"/>
              </a:rPr>
              <a:t>: Pug, CSS.</a:t>
            </a:r>
          </a:p>
          <a:p>
            <a:pPr marL="342900" lvl="0" indent="-342900">
              <a:lnSpc>
                <a:spcPct val="107000"/>
              </a:lnSpc>
              <a:spcAft>
                <a:spcPts val="0"/>
              </a:spcAft>
              <a:buFont typeface="Symbol" panose="05050102010706020507" pitchFamily="18" charset="2"/>
              <a:buChar char=""/>
            </a:pPr>
            <a:r>
              <a:rPr lang="en-US" sz="2200" b="1" dirty="0">
                <a:latin typeface="Gill Sans MT Condensed" panose="020B0506020104020203" pitchFamily="34" charset="0"/>
              </a:rPr>
              <a:t>BACK-END</a:t>
            </a:r>
            <a:r>
              <a:rPr lang="en-US" sz="2200" dirty="0">
                <a:latin typeface="Gill Sans MT Condensed" panose="020B0506020104020203" pitchFamily="34" charset="0"/>
              </a:rPr>
              <a:t>: JavaScript, Nodejs, Expressjs.</a:t>
            </a:r>
          </a:p>
          <a:p>
            <a:pPr marL="342900" lvl="0" indent="-342900">
              <a:lnSpc>
                <a:spcPct val="107000"/>
              </a:lnSpc>
              <a:spcAft>
                <a:spcPts val="800"/>
              </a:spcAft>
              <a:buFont typeface="Symbol" panose="05050102010706020507" pitchFamily="18" charset="2"/>
              <a:buChar char=""/>
            </a:pPr>
            <a:r>
              <a:rPr lang="en-US" sz="2200" b="1" dirty="0">
                <a:latin typeface="Gill Sans MT Condensed" panose="020B0506020104020203" pitchFamily="34" charset="0"/>
              </a:rPr>
              <a:t>DATABASE</a:t>
            </a:r>
            <a:r>
              <a:rPr lang="en-US" sz="2200" dirty="0">
                <a:latin typeface="Gill Sans MT Condensed" panose="020B0506020104020203" pitchFamily="34" charset="0"/>
              </a:rPr>
              <a:t>: MySQL (stored and accessed from PHP MY ADMIN), and Apache.</a:t>
            </a:r>
          </a:p>
          <a:p>
            <a:endParaRPr lang="en-US" sz="2200" dirty="0">
              <a:latin typeface="Gill Sans MT Condensed" panose="020B0506020104020203" pitchFamily="34" charset="0"/>
            </a:endParaRPr>
          </a:p>
        </p:txBody>
      </p:sp>
      <p:sp>
        <p:nvSpPr>
          <p:cNvPr id="6" name="Date Placeholder 5">
            <a:extLst>
              <a:ext uri="{FF2B5EF4-FFF2-40B4-BE49-F238E27FC236}">
                <a16:creationId xmlns:a16="http://schemas.microsoft.com/office/drawing/2014/main" id="{EA99B3CC-47B3-E5A0-41D9-45AEF964E2CF}"/>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7" name="Footer Placeholder 6">
            <a:extLst>
              <a:ext uri="{FF2B5EF4-FFF2-40B4-BE49-F238E27FC236}">
                <a16:creationId xmlns:a16="http://schemas.microsoft.com/office/drawing/2014/main" id="{7A6134B5-2902-39DF-2571-0665034E053F}"/>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8" name="Slide Number Placeholder 7">
            <a:extLst>
              <a:ext uri="{FF2B5EF4-FFF2-40B4-BE49-F238E27FC236}">
                <a16:creationId xmlns:a16="http://schemas.microsoft.com/office/drawing/2014/main" id="{1D167EC0-D8E8-A097-AA32-EDA9FB30BA2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24</a:t>
            </a:fld>
            <a:endParaRPr lang="en-US" dirty="0">
              <a:solidFill>
                <a:prstClr val="black">
                  <a:tint val="75000"/>
                </a:prstClr>
              </a:solidFill>
            </a:endParaRPr>
          </a:p>
        </p:txBody>
      </p:sp>
    </p:spTree>
    <p:extLst>
      <p:ext uri="{BB962C8B-B14F-4D97-AF65-F5344CB8AC3E}">
        <p14:creationId xmlns:p14="http://schemas.microsoft.com/office/powerpoint/2010/main" val="1634308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B1BD-277B-B734-508A-CB56CB592EE5}"/>
              </a:ext>
            </a:extLst>
          </p:cNvPr>
          <p:cNvSpPr>
            <a:spLocks noGrp="1"/>
          </p:cNvSpPr>
          <p:nvPr>
            <p:ph type="title"/>
          </p:nvPr>
        </p:nvSpPr>
        <p:spPr/>
        <p:txBody>
          <a:bodyPr>
            <a:normAutofit/>
          </a:bodyPr>
          <a:lstStyle/>
          <a:p>
            <a:r>
              <a:rPr lang="en-US" dirty="0">
                <a:latin typeface="Bahnschrift Condensed" panose="020B0502040204020203" pitchFamily="34" charset="0"/>
              </a:rPr>
              <a:t>THE TEAM</a:t>
            </a:r>
          </a:p>
        </p:txBody>
      </p:sp>
    </p:spTree>
    <p:extLst>
      <p:ext uri="{BB962C8B-B14F-4D97-AF65-F5344CB8AC3E}">
        <p14:creationId xmlns:p14="http://schemas.microsoft.com/office/powerpoint/2010/main" val="3772098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latin typeface="Bahnschrift Condensed" panose="020B0502040204020203" pitchFamily="34" charset="0"/>
              </a:rPr>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2846386208"/>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2" name="Picture 11" descr="A picture containing person, person, dark&#10;&#10;Description automatically generated">
            <a:extLst>
              <a:ext uri="{FF2B5EF4-FFF2-40B4-BE49-F238E27FC236}">
                <a16:creationId xmlns:a16="http://schemas.microsoft.com/office/drawing/2014/main" id="{3676726F-5E14-25FB-0AF7-5DA3933715BB}"/>
              </a:ext>
            </a:extLst>
          </p:cNvPr>
          <p:cNvPicPr>
            <a:picLocks noChangeAspect="1"/>
          </p:cNvPicPr>
          <p:nvPr/>
        </p:nvPicPr>
        <p:blipFill>
          <a:blip r:embed="rId7"/>
          <a:stretch>
            <a:fillRect/>
          </a:stretch>
        </p:blipFill>
        <p:spPr>
          <a:xfrm>
            <a:off x="6297433" y="1081582"/>
            <a:ext cx="2314262" cy="4036802"/>
          </a:xfrm>
          <a:prstGeom prst="rect">
            <a:avLst/>
          </a:prstGeom>
        </p:spPr>
      </p:pic>
      <p:pic>
        <p:nvPicPr>
          <p:cNvPr id="14" name="Picture 13" descr="A person wearing a blue shirt&#10;&#10;Description automatically generated with low confidence">
            <a:extLst>
              <a:ext uri="{FF2B5EF4-FFF2-40B4-BE49-F238E27FC236}">
                <a16:creationId xmlns:a16="http://schemas.microsoft.com/office/drawing/2014/main" id="{5C3FCC0A-89AF-96F1-BF3F-97E9E8058D87}"/>
              </a:ext>
            </a:extLst>
          </p:cNvPr>
          <p:cNvPicPr>
            <a:picLocks noChangeAspect="1"/>
          </p:cNvPicPr>
          <p:nvPr/>
        </p:nvPicPr>
        <p:blipFill>
          <a:blip r:embed="rId8"/>
          <a:stretch>
            <a:fillRect/>
          </a:stretch>
        </p:blipFill>
        <p:spPr>
          <a:xfrm>
            <a:off x="9025076" y="885449"/>
            <a:ext cx="2573331" cy="4212102"/>
          </a:xfrm>
          <a:prstGeom prst="rect">
            <a:avLst/>
          </a:prstGeom>
        </p:spPr>
      </p:pic>
      <p:pic>
        <p:nvPicPr>
          <p:cNvPr id="16" name="Picture 15" descr="A picture containing necktie, clothing, person, purple&#10;&#10;Description automatically generated">
            <a:extLst>
              <a:ext uri="{FF2B5EF4-FFF2-40B4-BE49-F238E27FC236}">
                <a16:creationId xmlns:a16="http://schemas.microsoft.com/office/drawing/2014/main" id="{5B3BB45B-7B2A-A1BA-7D4C-BB016D967C96}"/>
              </a:ext>
            </a:extLst>
          </p:cNvPr>
          <p:cNvPicPr>
            <a:picLocks noChangeAspect="1"/>
          </p:cNvPicPr>
          <p:nvPr/>
        </p:nvPicPr>
        <p:blipFill>
          <a:blip r:embed="rId9"/>
          <a:stretch>
            <a:fillRect/>
          </a:stretch>
        </p:blipFill>
        <p:spPr>
          <a:xfrm>
            <a:off x="3348111" y="1055078"/>
            <a:ext cx="2298161" cy="4117436"/>
          </a:xfrm>
          <a:prstGeom prst="rect">
            <a:avLst/>
          </a:prstGeom>
        </p:spPr>
      </p:pic>
    </p:spTree>
    <p:extLst>
      <p:ext uri="{BB962C8B-B14F-4D97-AF65-F5344CB8AC3E}">
        <p14:creationId xmlns:p14="http://schemas.microsoft.com/office/powerpoint/2010/main" val="1791535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normAutofit/>
          </a:bodyPr>
          <a:lstStyle/>
          <a:p>
            <a:r>
              <a:rPr lang="en-US" sz="6000" dirty="0">
                <a:latin typeface="Bahnschrift Condensed" panose="020B0502040204020203" pitchFamily="34" charset="0"/>
              </a:rPr>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a:xfrm>
            <a:off x="4563651" y="6376294"/>
            <a:ext cx="4114800" cy="365125"/>
          </a:xfrm>
        </p:spPr>
        <p:txBody>
          <a:bodyPr/>
          <a:lstStyle/>
          <a:p>
            <a:pPr lvl="0" algn="ctr">
              <a:defRPr/>
            </a:pPr>
            <a:r>
              <a:rPr lang="en-US" dirty="0">
                <a:solidFill>
                  <a:prstClr val="black">
                    <a:tint val="75000"/>
                  </a:prstClr>
                </a:solidFill>
                <a:latin typeface="Calibri" panose="020F0502020204030204"/>
              </a:rPr>
              <a:t>ADVANCE TOUR GUIDES</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27</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a:xfrm>
            <a:off x="9170637" y="4949819"/>
            <a:ext cx="4709160" cy="1755648"/>
          </a:xfrm>
        </p:spPr>
        <p:txBody>
          <a:bodyPr>
            <a:normAutofit/>
          </a:bodyPr>
          <a:lstStyle/>
          <a:p>
            <a:r>
              <a:rPr lang="en-US" sz="3200" b="1" dirty="0">
                <a:latin typeface="Bahnschrift Condensed" panose="020B0502040204020203" pitchFamily="34" charset="0"/>
              </a:rPr>
              <a:t>SUBMITTED TO:</a:t>
            </a:r>
          </a:p>
          <a:p>
            <a:pPr>
              <a:spcBef>
                <a:spcPts val="3000"/>
              </a:spcBef>
            </a:pPr>
            <a:r>
              <a:rPr lang="en-US" dirty="0">
                <a:latin typeface="Gill Sans MT Condensed" panose="020B0506020104020203" pitchFamily="34" charset="0"/>
              </a:rPr>
              <a:t>DR.MOAZZAM HAIDER</a:t>
            </a:r>
          </a:p>
          <a:p>
            <a:endParaRPr lang="en-US" dirty="0"/>
          </a:p>
        </p:txBody>
      </p:sp>
      <p:sp>
        <p:nvSpPr>
          <p:cNvPr id="7" name="TextBox 6">
            <a:extLst>
              <a:ext uri="{FF2B5EF4-FFF2-40B4-BE49-F238E27FC236}">
                <a16:creationId xmlns:a16="http://schemas.microsoft.com/office/drawing/2014/main" id="{EECD2164-FF5F-793C-B556-8AF223D68333}"/>
              </a:ext>
            </a:extLst>
          </p:cNvPr>
          <p:cNvSpPr txBox="1"/>
          <p:nvPr/>
        </p:nvSpPr>
        <p:spPr>
          <a:xfrm>
            <a:off x="6228522" y="2597426"/>
            <a:ext cx="2905219" cy="1754326"/>
          </a:xfrm>
          <a:prstGeom prst="rect">
            <a:avLst/>
          </a:prstGeom>
          <a:noFill/>
        </p:spPr>
        <p:txBody>
          <a:bodyPr wrap="none" rtlCol="0">
            <a:spAutoFit/>
          </a:bodyPr>
          <a:lstStyle/>
          <a:p>
            <a:r>
              <a:rPr lang="en-US" sz="2800" b="1" dirty="0">
                <a:latin typeface="Bahnschrift Condensed" panose="020B0502040204020203" pitchFamily="34" charset="0"/>
              </a:rPr>
              <a:t>FOR ANY QUERIES</a:t>
            </a:r>
            <a:r>
              <a:rPr lang="en-US" sz="2800" b="1" dirty="0"/>
              <a:t>:</a:t>
            </a:r>
          </a:p>
          <a:p>
            <a:endParaRPr lang="en-US" sz="2800" dirty="0"/>
          </a:p>
          <a:p>
            <a:r>
              <a:rPr lang="en-US" sz="2400" i="1" dirty="0">
                <a:latin typeface="Gill Sans MT Condensed" panose="020B0506020104020203" pitchFamily="34" charset="0"/>
              </a:rPr>
              <a:t>advancetourguide@gmail.com</a:t>
            </a:r>
          </a:p>
          <a:p>
            <a:endParaRPr lang="en-US" sz="2800" dirty="0"/>
          </a:p>
        </p:txBody>
      </p:sp>
    </p:spTree>
    <p:extLst>
      <p:ext uri="{BB962C8B-B14F-4D97-AF65-F5344CB8AC3E}">
        <p14:creationId xmlns:p14="http://schemas.microsoft.com/office/powerpoint/2010/main" val="96225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7" name="Rectangle 36">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838201" y="367075"/>
            <a:ext cx="5120561" cy="1325563"/>
          </a:xfrm>
        </p:spPr>
        <p:txBody>
          <a:bodyPr vert="horz" lIns="91440" tIns="45720" rIns="91440" bIns="45720" rtlCol="0" anchor="ctr">
            <a:normAutofit/>
          </a:bodyPr>
          <a:lstStyle/>
          <a:p>
            <a:r>
              <a:rPr lang="en-US" kern="1200" dirty="0">
                <a:solidFill>
                  <a:schemeClr val="tx1"/>
                </a:solidFill>
                <a:latin typeface="Bahnschrift Condensed" panose="020B0502040204020203" pitchFamily="34" charset="0"/>
              </a:rPr>
              <a:t>OVERVIEW</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838201" y="1825625"/>
            <a:ext cx="5092194" cy="4351338"/>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latin typeface="Gill Sans MT Condensed" panose="020B0506020104020203" pitchFamily="34" charset="0"/>
              </a:rPr>
              <a:t>ATG is a web-based GUI application providing tailored travel support within Pakistan to end users. Usually, the tour websites do not provide a good GUI, but ATG attracts user via its front-end and provides all in one easily understandable features. It provides hassle-free and complete services in the domain of customized tours, hotels, flights, and transportation. </a:t>
            </a:r>
          </a:p>
          <a:p>
            <a:pPr indent="-228600">
              <a:lnSpc>
                <a:spcPct val="90000"/>
              </a:lnSpc>
              <a:buFont typeface="Arial" panose="020B0604020202020204" pitchFamily="34" charset="0"/>
              <a:buChar char="•"/>
            </a:pPr>
            <a:endParaRPr lang="en-US" dirty="0">
              <a:latin typeface="Gill Sans MT Condensed" panose="020B0506020104020203" pitchFamily="34" charset="0"/>
            </a:endParaRPr>
          </a:p>
        </p:txBody>
      </p:sp>
      <p:sp>
        <p:nvSpPr>
          <p:cNvPr id="39" name="Oval 3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dirty="0">
                <a:ln>
                  <a:noFill/>
                </a:ln>
                <a:solidFill>
                  <a:prstClr val="black">
                    <a:tint val="75000"/>
                  </a:prstClr>
                </a:solidFill>
                <a:effectLst/>
                <a:uLnTx/>
                <a:uFillTx/>
              </a:rPr>
              <a:t>SDA</a:t>
            </a:r>
          </a:p>
        </p:txBody>
      </p:sp>
      <p:pic>
        <p:nvPicPr>
          <p:cNvPr id="28" name="Picture Placeholder 27" descr="A picture containing application&#10;&#10;Description automatically generated">
            <a:extLst>
              <a:ext uri="{FF2B5EF4-FFF2-40B4-BE49-F238E27FC236}">
                <a16:creationId xmlns:a16="http://schemas.microsoft.com/office/drawing/2014/main" id="{E776DD8E-4D53-ABAB-0B03-D68BCD35AFEE}"/>
              </a:ext>
            </a:extLst>
          </p:cNvPr>
          <p:cNvPicPr>
            <a:picLocks noGrp="1" noChangeAspect="1"/>
          </p:cNvPicPr>
          <p:nvPr>
            <p:ph type="pic" sz="quarter" idx="14"/>
          </p:nvPr>
        </p:nvPicPr>
        <p:blipFill rotWithShape="1">
          <a:blip r:embed="rId2"/>
          <a:srcRect l="14296" r="26230"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41" name="Arc 4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 name="Picture Placeholder 23" descr="Map&#10;&#10;Description automatically generated">
            <a:extLst>
              <a:ext uri="{FF2B5EF4-FFF2-40B4-BE49-F238E27FC236}">
                <a16:creationId xmlns:a16="http://schemas.microsoft.com/office/drawing/2014/main" id="{185291E1-3BBF-FE20-63A8-129184247EB3}"/>
              </a:ext>
            </a:extLst>
          </p:cNvPr>
          <p:cNvPicPr>
            <a:picLocks noGrp="1" noChangeAspect="1"/>
          </p:cNvPicPr>
          <p:nvPr>
            <p:ph type="pic" sz="quarter" idx="13"/>
          </p:nvPr>
        </p:nvPicPr>
        <p:blipFill rotWithShape="1">
          <a:blip r:embed="rId3"/>
          <a:srcRect l="10773" r="9956" b="-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lvl="0">
              <a:defRPr/>
            </a:pPr>
            <a:r>
              <a:rPr lang="en-US" dirty="0">
                <a:solidFill>
                  <a:prstClr val="black">
                    <a:tint val="75000"/>
                  </a:prstClr>
                </a:solidFill>
                <a:latin typeface="Calibri" panose="020F0502020204030204"/>
              </a:rPr>
              <a:t>ADVANCE TOUR GUIDES</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srgbClr val="FFFFFF"/>
                </a:solidFill>
                <a:effectLst/>
                <a:uLnTx/>
                <a:uFillTx/>
              </a:rPr>
              <a:pPr marR="0" lvl="0" indent="0" fontAlgn="auto">
                <a:spcBef>
                  <a:spcPts val="0"/>
                </a:spcBef>
                <a:spcAft>
                  <a:spcPts val="600"/>
                </a:spcAft>
                <a:buClrTx/>
                <a:buSzTx/>
                <a:buFontTx/>
                <a:buNone/>
                <a:tabLst/>
                <a:defRPr/>
              </a:pPr>
              <a:t>3</a:t>
            </a:fld>
            <a:endParaRPr kumimoji="0" lang="en-US" b="0" i="0" u="none" strike="noStrike" normalizeH="0" noProof="0">
              <a:ln>
                <a:noFill/>
              </a:ln>
              <a:solidFill>
                <a:srgbClr val="FFFFFF"/>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32524" y="479596"/>
            <a:ext cx="5559552" cy="2514600"/>
          </a:xfrm>
        </p:spPr>
        <p:txBody>
          <a:bodyPr>
            <a:normAutofit/>
          </a:bodyPr>
          <a:lstStyle/>
          <a:p>
            <a:r>
              <a:rPr lang="en-US" dirty="0">
                <a:latin typeface="Bahnschrift Condensed" panose="020B0502040204020203" pitchFamily="34" charset="0"/>
              </a:rPr>
              <a:t>PORTALS</a:t>
            </a: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279516" y="3177076"/>
            <a:ext cx="5559552" cy="1536192"/>
          </a:xfrm>
        </p:spPr>
        <p:txBody>
          <a:bodyPr>
            <a:normAutofit/>
          </a:bodyPr>
          <a:lstStyle/>
          <a:p>
            <a:pPr marL="342900" indent="-342900">
              <a:buFont typeface="Arial" panose="020B0604020202020204" pitchFamily="34" charset="0"/>
              <a:buChar char="•"/>
            </a:pPr>
            <a:r>
              <a:rPr lang="en-US" dirty="0">
                <a:solidFill>
                  <a:srgbClr val="FFFFFF"/>
                </a:solidFill>
                <a:latin typeface="Gill Sans MT Condensed" panose="020B0506020104020203" pitchFamily="34" charset="0"/>
              </a:rPr>
              <a:t>USER</a:t>
            </a:r>
          </a:p>
          <a:p>
            <a:pPr marL="342900" indent="-342900">
              <a:buFont typeface="Arial" panose="020B0604020202020204" pitchFamily="34" charset="0"/>
              <a:buChar char="•"/>
            </a:pPr>
            <a:r>
              <a:rPr lang="en-US" dirty="0">
                <a:solidFill>
                  <a:srgbClr val="FFFFFF"/>
                </a:solidFill>
                <a:latin typeface="Gill Sans MT Condensed" panose="020B0506020104020203" pitchFamily="34" charset="0"/>
              </a:rPr>
              <a:t>ADMIN</a:t>
            </a:r>
          </a:p>
          <a:p>
            <a:pPr marL="342900" indent="-342900">
              <a:buFont typeface="Arial" panose="020B0604020202020204" pitchFamily="34" charset="0"/>
              <a:buChar char="•"/>
            </a:pPr>
            <a:r>
              <a:rPr lang="en-US" dirty="0">
                <a:solidFill>
                  <a:srgbClr val="FFFFFF"/>
                </a:solidFill>
                <a:latin typeface="Gill Sans MT Condensed" panose="020B0506020104020203" pitchFamily="34" charset="0"/>
              </a:rPr>
              <a:t>TOUR GUIDE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con&#10;&#10;Description automatically generated">
            <a:extLst>
              <a:ext uri="{FF2B5EF4-FFF2-40B4-BE49-F238E27FC236}">
                <a16:creationId xmlns:a16="http://schemas.microsoft.com/office/drawing/2014/main" id="{DEFF6D3C-BF63-3EC6-F863-BB0C61353712}"/>
              </a:ext>
            </a:extLst>
          </p:cNvPr>
          <p:cNvPicPr>
            <a:picLocks noGrp="1" noChangeAspect="1"/>
          </p:cNvPicPr>
          <p:nvPr>
            <p:ph type="pic" sz="quarter" idx="13"/>
          </p:nvPr>
        </p:nvPicPr>
        <p:blipFill>
          <a:blip r:embed="rId2"/>
          <a:srcRect l="21960" r="21960"/>
          <a:stretch>
            <a:fillRect/>
          </a:stretch>
        </p:blipFill>
        <p:spPr/>
      </p:pic>
      <p:pic>
        <p:nvPicPr>
          <p:cNvPr id="12" name="Picture Placeholder 11" descr="A person talking on the phone&#10;&#10;Description automatically generated with medium confidence">
            <a:extLst>
              <a:ext uri="{FF2B5EF4-FFF2-40B4-BE49-F238E27FC236}">
                <a16:creationId xmlns:a16="http://schemas.microsoft.com/office/drawing/2014/main" id="{74C39F91-8860-B25F-4A3C-CB30B7C6D1C6}"/>
              </a:ext>
            </a:extLst>
          </p:cNvPr>
          <p:cNvPicPr>
            <a:picLocks noGrp="1" noChangeAspect="1"/>
          </p:cNvPicPr>
          <p:nvPr>
            <p:ph type="pic" sz="quarter" idx="14"/>
          </p:nvPr>
        </p:nvPicPr>
        <p:blipFill>
          <a:blip r:embed="rId3"/>
          <a:srcRect l="16600" r="16600"/>
          <a:stretch>
            <a:fillRect/>
          </a:stretch>
        </p:blipFill>
        <p:spPr/>
      </p:pic>
      <p:sp>
        <p:nvSpPr>
          <p:cNvPr id="4" name="Title 3">
            <a:extLst>
              <a:ext uri="{FF2B5EF4-FFF2-40B4-BE49-F238E27FC236}">
                <a16:creationId xmlns:a16="http://schemas.microsoft.com/office/drawing/2014/main" id="{EB0405CC-983D-D854-7F7A-6BC83E1BFDB3}"/>
              </a:ext>
            </a:extLst>
          </p:cNvPr>
          <p:cNvSpPr>
            <a:spLocks noGrp="1"/>
          </p:cNvSpPr>
          <p:nvPr>
            <p:ph type="title"/>
          </p:nvPr>
        </p:nvSpPr>
        <p:spPr/>
        <p:txBody>
          <a:bodyPr>
            <a:normAutofit/>
          </a:bodyPr>
          <a:lstStyle/>
          <a:p>
            <a:r>
              <a:rPr lang="en-US" dirty="0">
                <a:latin typeface="Bahnschrift Condensed" panose="020B0502040204020203" pitchFamily="34" charset="0"/>
              </a:rPr>
              <a:t>ADMIN PORTAL</a:t>
            </a:r>
          </a:p>
        </p:txBody>
      </p:sp>
      <p:sp>
        <p:nvSpPr>
          <p:cNvPr id="5" name="Content Placeholder 4">
            <a:extLst>
              <a:ext uri="{FF2B5EF4-FFF2-40B4-BE49-F238E27FC236}">
                <a16:creationId xmlns:a16="http://schemas.microsoft.com/office/drawing/2014/main" id="{2FBD2C3E-C6EB-03BF-AE57-D7778A640EBB}"/>
              </a:ext>
            </a:extLst>
          </p:cNvPr>
          <p:cNvSpPr>
            <a:spLocks noGrp="1"/>
          </p:cNvSpPr>
          <p:nvPr>
            <p:ph idx="1"/>
          </p:nvPr>
        </p:nvSpPr>
        <p:spPr/>
        <p:txBody>
          <a:bodyPr/>
          <a:lstStyle/>
          <a:p>
            <a:r>
              <a:rPr lang="en-US" dirty="0">
                <a:latin typeface="Gill Sans MT Condensed" panose="020B0506020104020203" pitchFamily="34" charset="0"/>
              </a:rPr>
              <a:t>The ATG provides a user-friendly interface to add, delete, and update different databases (transport, flights, etc.) based on updated user’s data and overall availability of hotels and transportations</a:t>
            </a:r>
            <a:r>
              <a:rPr lang="en-US" sz="1800" dirty="0">
                <a:effectLst/>
                <a:latin typeface="Gill Sans MT Condensed" panose="020B0506020104020203" pitchFamily="34" charset="0"/>
                <a:ea typeface="Calibri" panose="020F0502020204030204" pitchFamily="34" charset="0"/>
                <a:cs typeface="Arial" panose="020B0604020202020204" pitchFamily="34" charset="0"/>
              </a:rPr>
              <a:t>.</a:t>
            </a:r>
            <a:endParaRPr lang="en-US" dirty="0">
              <a:latin typeface="Gill Sans MT Condensed" panose="020B0506020104020203" pitchFamily="34" charset="0"/>
            </a:endParaRPr>
          </a:p>
        </p:txBody>
      </p:sp>
      <p:sp>
        <p:nvSpPr>
          <p:cNvPr id="6" name="Date Placeholder 5">
            <a:extLst>
              <a:ext uri="{FF2B5EF4-FFF2-40B4-BE49-F238E27FC236}">
                <a16:creationId xmlns:a16="http://schemas.microsoft.com/office/drawing/2014/main" id="{8ECAF9E2-EC50-55A4-A4A7-5A426DA42497}"/>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7" name="Footer Placeholder 6">
            <a:extLst>
              <a:ext uri="{FF2B5EF4-FFF2-40B4-BE49-F238E27FC236}">
                <a16:creationId xmlns:a16="http://schemas.microsoft.com/office/drawing/2014/main" id="{698198DB-3744-E5A0-05B9-62680AA9D844}"/>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8" name="Slide Number Placeholder 7">
            <a:extLst>
              <a:ext uri="{FF2B5EF4-FFF2-40B4-BE49-F238E27FC236}">
                <a16:creationId xmlns:a16="http://schemas.microsoft.com/office/drawing/2014/main" id="{0864BA9E-7BC7-03B8-DB9B-80595F5DC67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a:t>
            </a:fld>
            <a:endParaRPr lang="en-US" dirty="0">
              <a:solidFill>
                <a:prstClr val="black">
                  <a:tint val="75000"/>
                </a:prstClr>
              </a:solidFill>
            </a:endParaRPr>
          </a:p>
        </p:txBody>
      </p:sp>
    </p:spTree>
    <p:extLst>
      <p:ext uri="{BB962C8B-B14F-4D97-AF65-F5344CB8AC3E}">
        <p14:creationId xmlns:p14="http://schemas.microsoft.com/office/powerpoint/2010/main" val="430459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con&#10;&#10;Description automatically generated">
            <a:extLst>
              <a:ext uri="{FF2B5EF4-FFF2-40B4-BE49-F238E27FC236}">
                <a16:creationId xmlns:a16="http://schemas.microsoft.com/office/drawing/2014/main" id="{12C7B015-90CC-FCEB-5EE4-198C309F5092}"/>
              </a:ext>
            </a:extLst>
          </p:cNvPr>
          <p:cNvPicPr>
            <a:picLocks noGrp="1" noChangeAspect="1"/>
          </p:cNvPicPr>
          <p:nvPr>
            <p:ph type="pic" sz="quarter" idx="13"/>
          </p:nvPr>
        </p:nvPicPr>
        <p:blipFill>
          <a:blip r:embed="rId2"/>
          <a:srcRect l="26046" r="26046"/>
          <a:stretch>
            <a:fillRect/>
          </a:stretch>
        </p:blipFill>
        <p:spPr/>
      </p:pic>
      <p:sp>
        <p:nvSpPr>
          <p:cNvPr id="4" name="Title 3">
            <a:extLst>
              <a:ext uri="{FF2B5EF4-FFF2-40B4-BE49-F238E27FC236}">
                <a16:creationId xmlns:a16="http://schemas.microsoft.com/office/drawing/2014/main" id="{79AC88D7-A16B-2F27-13D5-808E373BAE26}"/>
              </a:ext>
            </a:extLst>
          </p:cNvPr>
          <p:cNvSpPr>
            <a:spLocks noGrp="1"/>
          </p:cNvSpPr>
          <p:nvPr>
            <p:ph type="title"/>
          </p:nvPr>
        </p:nvSpPr>
        <p:spPr/>
        <p:txBody>
          <a:bodyPr>
            <a:normAutofit/>
          </a:bodyPr>
          <a:lstStyle/>
          <a:p>
            <a:r>
              <a:rPr lang="en-US" dirty="0">
                <a:latin typeface="Bahnschrift Condensed" panose="020B0502040204020203" pitchFamily="34" charset="0"/>
              </a:rPr>
              <a:t>USER PORTAL</a:t>
            </a:r>
          </a:p>
        </p:txBody>
      </p:sp>
      <p:sp>
        <p:nvSpPr>
          <p:cNvPr id="5" name="Content Placeholder 4">
            <a:extLst>
              <a:ext uri="{FF2B5EF4-FFF2-40B4-BE49-F238E27FC236}">
                <a16:creationId xmlns:a16="http://schemas.microsoft.com/office/drawing/2014/main" id="{31FB474A-8299-AB7B-9CEB-32AE3F537912}"/>
              </a:ext>
            </a:extLst>
          </p:cNvPr>
          <p:cNvSpPr>
            <a:spLocks noGrp="1"/>
          </p:cNvSpPr>
          <p:nvPr>
            <p:ph idx="1"/>
          </p:nvPr>
        </p:nvSpPr>
        <p:spPr/>
        <p:txBody>
          <a:bodyPr/>
          <a:lstStyle/>
          <a:p>
            <a:r>
              <a:rPr lang="en-US" dirty="0">
                <a:latin typeface="Gill Sans MT Condensed" panose="020B0506020104020203" pitchFamily="34" charset="0"/>
              </a:rPr>
              <a:t>The ATG provides a user-friendly interface to all users to select their preferred tours, and avail hotel and transport services from us if interested.</a:t>
            </a:r>
          </a:p>
        </p:txBody>
      </p:sp>
      <p:sp>
        <p:nvSpPr>
          <p:cNvPr id="6" name="Date Placeholder 5">
            <a:extLst>
              <a:ext uri="{FF2B5EF4-FFF2-40B4-BE49-F238E27FC236}">
                <a16:creationId xmlns:a16="http://schemas.microsoft.com/office/drawing/2014/main" id="{74F96352-12C8-EC8E-C896-8AAC99CDB447}"/>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7" name="Footer Placeholder 6">
            <a:extLst>
              <a:ext uri="{FF2B5EF4-FFF2-40B4-BE49-F238E27FC236}">
                <a16:creationId xmlns:a16="http://schemas.microsoft.com/office/drawing/2014/main" id="{C949FD0A-2266-C718-FEC1-F19F60437102}"/>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8" name="Slide Number Placeholder 7">
            <a:extLst>
              <a:ext uri="{FF2B5EF4-FFF2-40B4-BE49-F238E27FC236}">
                <a16:creationId xmlns:a16="http://schemas.microsoft.com/office/drawing/2014/main" id="{7B17A478-1A8C-B588-57A6-D32D2DF6850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pic>
        <p:nvPicPr>
          <p:cNvPr id="16" name="Picture Placeholder 15" descr="A picture containing graphical user interface&#10;&#10;Description automatically generated">
            <a:extLst>
              <a:ext uri="{FF2B5EF4-FFF2-40B4-BE49-F238E27FC236}">
                <a16:creationId xmlns:a16="http://schemas.microsoft.com/office/drawing/2014/main" id="{11F735E2-1EA6-58EF-DB18-C611B863B86E}"/>
              </a:ext>
            </a:extLst>
          </p:cNvPr>
          <p:cNvPicPr>
            <a:picLocks noGrp="1" noChangeAspect="1"/>
          </p:cNvPicPr>
          <p:nvPr>
            <p:ph type="pic" sz="quarter" idx="14"/>
          </p:nvPr>
        </p:nvPicPr>
        <p:blipFill>
          <a:blip r:embed="rId3"/>
          <a:srcRect l="17969" r="17969"/>
          <a:stretch>
            <a:fillRect/>
          </a:stretch>
        </p:blipFill>
        <p:spPr/>
      </p:pic>
    </p:spTree>
    <p:extLst>
      <p:ext uri="{BB962C8B-B14F-4D97-AF65-F5344CB8AC3E}">
        <p14:creationId xmlns:p14="http://schemas.microsoft.com/office/powerpoint/2010/main" val="3555813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holding a piece of paper&#10;&#10;Description automatically generated with medium confidence">
            <a:extLst>
              <a:ext uri="{FF2B5EF4-FFF2-40B4-BE49-F238E27FC236}">
                <a16:creationId xmlns:a16="http://schemas.microsoft.com/office/drawing/2014/main" id="{8C17C0DA-3E15-6C0A-DD27-0D0A3EB6656C}"/>
              </a:ext>
            </a:extLst>
          </p:cNvPr>
          <p:cNvPicPr>
            <a:picLocks noGrp="1" noChangeAspect="1"/>
          </p:cNvPicPr>
          <p:nvPr>
            <p:ph type="pic" sz="quarter" idx="13"/>
          </p:nvPr>
        </p:nvPicPr>
        <p:blipFill>
          <a:blip r:embed="rId2"/>
          <a:srcRect l="16679" r="16679"/>
          <a:stretch>
            <a:fillRect/>
          </a:stretch>
        </p:blipFill>
        <p:spPr/>
      </p:pic>
      <p:pic>
        <p:nvPicPr>
          <p:cNvPr id="12" name="Picture Placeholder 11" descr="A picture containing text, toy, vector graphics&#10;&#10;Description automatically generated">
            <a:extLst>
              <a:ext uri="{FF2B5EF4-FFF2-40B4-BE49-F238E27FC236}">
                <a16:creationId xmlns:a16="http://schemas.microsoft.com/office/drawing/2014/main" id="{E07518A0-7048-A986-0D36-C8322B7D6371}"/>
              </a:ext>
            </a:extLst>
          </p:cNvPr>
          <p:cNvPicPr>
            <a:picLocks noGrp="1" noChangeAspect="1"/>
          </p:cNvPicPr>
          <p:nvPr>
            <p:ph type="pic" sz="quarter" idx="14"/>
          </p:nvPr>
        </p:nvPicPr>
        <p:blipFill>
          <a:blip r:embed="rId3"/>
          <a:srcRect l="21875" r="21875"/>
          <a:stretch>
            <a:fillRect/>
          </a:stretch>
        </p:blipFill>
        <p:spPr/>
      </p:pic>
      <p:sp>
        <p:nvSpPr>
          <p:cNvPr id="4" name="Title 3">
            <a:extLst>
              <a:ext uri="{FF2B5EF4-FFF2-40B4-BE49-F238E27FC236}">
                <a16:creationId xmlns:a16="http://schemas.microsoft.com/office/drawing/2014/main" id="{D2EE581F-29AE-E8A8-B518-784401CAFBD8}"/>
              </a:ext>
            </a:extLst>
          </p:cNvPr>
          <p:cNvSpPr>
            <a:spLocks noGrp="1"/>
          </p:cNvSpPr>
          <p:nvPr>
            <p:ph type="title"/>
          </p:nvPr>
        </p:nvSpPr>
        <p:spPr/>
        <p:txBody>
          <a:bodyPr>
            <a:normAutofit/>
          </a:bodyPr>
          <a:lstStyle/>
          <a:p>
            <a:r>
              <a:rPr lang="en-US" dirty="0">
                <a:latin typeface="Bahnschrift Condensed" panose="020B0502040204020203" pitchFamily="34" charset="0"/>
              </a:rPr>
              <a:t>TOUR GUIDE PORTAL</a:t>
            </a:r>
          </a:p>
        </p:txBody>
      </p:sp>
      <p:sp>
        <p:nvSpPr>
          <p:cNvPr id="5" name="Content Placeholder 4">
            <a:extLst>
              <a:ext uri="{FF2B5EF4-FFF2-40B4-BE49-F238E27FC236}">
                <a16:creationId xmlns:a16="http://schemas.microsoft.com/office/drawing/2014/main" id="{637327FB-B026-BC26-BDE5-8BD509F25805}"/>
              </a:ext>
            </a:extLst>
          </p:cNvPr>
          <p:cNvSpPr>
            <a:spLocks noGrp="1"/>
          </p:cNvSpPr>
          <p:nvPr>
            <p:ph idx="1"/>
          </p:nvPr>
        </p:nvSpPr>
        <p:spPr/>
        <p:txBody>
          <a:bodyPr/>
          <a:lstStyle/>
          <a:p>
            <a:r>
              <a:rPr lang="en-US" dirty="0">
                <a:latin typeface="Gill Sans MT Condensed" panose="020B0506020104020203" pitchFamily="34" charset="0"/>
              </a:rPr>
              <a:t>The ATG will provide a User Interface to the Tour Guide accompanying the tours booked by user. The tour guide  can view when he’ll be departing with whom (the user) at some specified date and period.</a:t>
            </a:r>
          </a:p>
        </p:txBody>
      </p:sp>
      <p:sp>
        <p:nvSpPr>
          <p:cNvPr id="6" name="Date Placeholder 5">
            <a:extLst>
              <a:ext uri="{FF2B5EF4-FFF2-40B4-BE49-F238E27FC236}">
                <a16:creationId xmlns:a16="http://schemas.microsoft.com/office/drawing/2014/main" id="{47D0ECA3-4342-BC02-BC42-375646540FBD}"/>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7" name="Footer Placeholder 6">
            <a:extLst>
              <a:ext uri="{FF2B5EF4-FFF2-40B4-BE49-F238E27FC236}">
                <a16:creationId xmlns:a16="http://schemas.microsoft.com/office/drawing/2014/main" id="{CA0F549D-3BFE-56A9-568E-CBAD66C49F75}"/>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8" name="Slide Number Placeholder 7">
            <a:extLst>
              <a:ext uri="{FF2B5EF4-FFF2-40B4-BE49-F238E27FC236}">
                <a16:creationId xmlns:a16="http://schemas.microsoft.com/office/drawing/2014/main" id="{2860D6CD-11CF-08E8-9F2F-42ACFB1DCBE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spTree>
    <p:extLst>
      <p:ext uri="{BB962C8B-B14F-4D97-AF65-F5344CB8AC3E}">
        <p14:creationId xmlns:p14="http://schemas.microsoft.com/office/powerpoint/2010/main" val="3337283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3B17-56CC-D6F0-DD25-46EA4629A943}"/>
              </a:ext>
            </a:extLst>
          </p:cNvPr>
          <p:cNvSpPr>
            <a:spLocks noGrp="1"/>
          </p:cNvSpPr>
          <p:nvPr>
            <p:ph type="title"/>
          </p:nvPr>
        </p:nvSpPr>
        <p:spPr>
          <a:xfrm>
            <a:off x="3319272" y="386831"/>
            <a:ext cx="5559552" cy="2514600"/>
          </a:xfrm>
        </p:spPr>
        <p:txBody>
          <a:bodyPr>
            <a:normAutofit/>
          </a:bodyPr>
          <a:lstStyle/>
          <a:p>
            <a:r>
              <a:rPr lang="en-US" dirty="0">
                <a:latin typeface="Bahnschrift Condensed" panose="020B0502040204020203" pitchFamily="34" charset="0"/>
              </a:rPr>
              <a:t>FEATURES</a:t>
            </a:r>
          </a:p>
        </p:txBody>
      </p:sp>
      <p:sp>
        <p:nvSpPr>
          <p:cNvPr id="3" name="Text Placeholder 2">
            <a:extLst>
              <a:ext uri="{FF2B5EF4-FFF2-40B4-BE49-F238E27FC236}">
                <a16:creationId xmlns:a16="http://schemas.microsoft.com/office/drawing/2014/main" id="{5D11F286-3E98-A86C-9C5D-8CC1FD281F48}"/>
              </a:ext>
            </a:extLst>
          </p:cNvPr>
          <p:cNvSpPr>
            <a:spLocks noGrp="1"/>
          </p:cNvSpPr>
          <p:nvPr>
            <p:ph type="body" idx="1"/>
          </p:nvPr>
        </p:nvSpPr>
        <p:spPr>
          <a:xfrm>
            <a:off x="3239759" y="3415615"/>
            <a:ext cx="5559552" cy="1536192"/>
          </a:xfrm>
        </p:spPr>
        <p:txBody>
          <a:bodyPr>
            <a:normAutofit fontScale="92500" lnSpcReduction="20000"/>
          </a:bodyPr>
          <a:lstStyle/>
          <a:p>
            <a:pPr marL="342900" indent="-342900">
              <a:buFont typeface="Arial" panose="020B0604020202020204" pitchFamily="34" charset="0"/>
              <a:buChar char="•"/>
            </a:pPr>
            <a:r>
              <a:rPr lang="en-US" dirty="0">
                <a:latin typeface="Gill Sans MT Condensed" panose="020B0506020104020203" pitchFamily="34" charset="0"/>
              </a:rPr>
              <a:t>TOURS</a:t>
            </a:r>
          </a:p>
          <a:p>
            <a:pPr marL="342900" indent="-342900">
              <a:buFont typeface="Arial" panose="020B0604020202020204" pitchFamily="34" charset="0"/>
              <a:buChar char="•"/>
            </a:pPr>
            <a:r>
              <a:rPr lang="en-US" dirty="0">
                <a:latin typeface="Gill Sans MT Condensed" panose="020B0506020104020203" pitchFamily="34" charset="0"/>
              </a:rPr>
              <a:t>FLIGHTS</a:t>
            </a:r>
          </a:p>
          <a:p>
            <a:pPr marL="342900" indent="-342900">
              <a:buFont typeface="Arial" panose="020B0604020202020204" pitchFamily="34" charset="0"/>
              <a:buChar char="•"/>
            </a:pPr>
            <a:r>
              <a:rPr lang="en-US" dirty="0">
                <a:latin typeface="Gill Sans MT Condensed" panose="020B0506020104020203" pitchFamily="34" charset="0"/>
              </a:rPr>
              <a:t>TRANSPORTATION</a:t>
            </a:r>
          </a:p>
          <a:p>
            <a:pPr marL="342900" indent="-342900">
              <a:buFont typeface="Arial" panose="020B0604020202020204" pitchFamily="34" charset="0"/>
              <a:buChar char="•"/>
            </a:pPr>
            <a:r>
              <a:rPr lang="en-US" dirty="0">
                <a:latin typeface="Gill Sans MT Condensed" panose="020B0506020104020203" pitchFamily="34" charset="0"/>
              </a:rPr>
              <a:t>HOTELS</a:t>
            </a:r>
          </a:p>
        </p:txBody>
      </p:sp>
    </p:spTree>
    <p:extLst>
      <p:ext uri="{BB962C8B-B14F-4D97-AF65-F5344CB8AC3E}">
        <p14:creationId xmlns:p14="http://schemas.microsoft.com/office/powerpoint/2010/main" val="1189862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icture containing water, outdoor, boat, nature&#10;&#10;Description automatically generated">
            <a:extLst>
              <a:ext uri="{FF2B5EF4-FFF2-40B4-BE49-F238E27FC236}">
                <a16:creationId xmlns:a16="http://schemas.microsoft.com/office/drawing/2014/main" id="{B7B262FC-E939-1D47-592B-54C7139A2FE9}"/>
              </a:ext>
            </a:extLst>
          </p:cNvPr>
          <p:cNvPicPr>
            <a:picLocks noGrp="1" noChangeAspect="1"/>
          </p:cNvPicPr>
          <p:nvPr>
            <p:ph type="pic" sz="quarter" idx="13"/>
          </p:nvPr>
        </p:nvPicPr>
        <p:blipFill>
          <a:blip r:embed="rId2"/>
          <a:srcRect l="16566" r="16566"/>
          <a:stretch>
            <a:fillRect/>
          </a:stretch>
        </p:blipFill>
        <p:spPr/>
      </p:pic>
      <p:pic>
        <p:nvPicPr>
          <p:cNvPr id="10" name="Picture Placeholder 9" descr="A picture containing mountain, grass, nature, green&#10;&#10;Description automatically generated">
            <a:extLst>
              <a:ext uri="{FF2B5EF4-FFF2-40B4-BE49-F238E27FC236}">
                <a16:creationId xmlns:a16="http://schemas.microsoft.com/office/drawing/2014/main" id="{D7B4A349-334C-2A08-CA40-9BCE300F1AE3}"/>
              </a:ext>
            </a:extLst>
          </p:cNvPr>
          <p:cNvPicPr>
            <a:picLocks noGrp="1" noChangeAspect="1"/>
          </p:cNvPicPr>
          <p:nvPr>
            <p:ph type="pic" sz="quarter" idx="14"/>
          </p:nvPr>
        </p:nvPicPr>
        <p:blipFill>
          <a:blip r:embed="rId3"/>
          <a:srcRect l="12412" r="12412"/>
          <a:stretch>
            <a:fillRect/>
          </a:stretch>
        </p:blipFill>
        <p:spPr/>
      </p:pic>
      <p:sp>
        <p:nvSpPr>
          <p:cNvPr id="4" name="Title 3">
            <a:extLst>
              <a:ext uri="{FF2B5EF4-FFF2-40B4-BE49-F238E27FC236}">
                <a16:creationId xmlns:a16="http://schemas.microsoft.com/office/drawing/2014/main" id="{EA3C0D7F-9DEB-721F-02BC-8059CE3CB8AB}"/>
              </a:ext>
            </a:extLst>
          </p:cNvPr>
          <p:cNvSpPr>
            <a:spLocks noGrp="1"/>
          </p:cNvSpPr>
          <p:nvPr>
            <p:ph type="title"/>
          </p:nvPr>
        </p:nvSpPr>
        <p:spPr/>
        <p:txBody>
          <a:bodyPr>
            <a:normAutofit/>
          </a:bodyPr>
          <a:lstStyle/>
          <a:p>
            <a:r>
              <a:rPr lang="en-US" dirty="0">
                <a:latin typeface="Bahnschrift Condensed" panose="020B0502040204020203" pitchFamily="34" charset="0"/>
              </a:rPr>
              <a:t>TOURS</a:t>
            </a:r>
          </a:p>
        </p:txBody>
      </p:sp>
      <p:sp>
        <p:nvSpPr>
          <p:cNvPr id="5" name="Content Placeholder 4">
            <a:extLst>
              <a:ext uri="{FF2B5EF4-FFF2-40B4-BE49-F238E27FC236}">
                <a16:creationId xmlns:a16="http://schemas.microsoft.com/office/drawing/2014/main" id="{68DD9157-842A-922A-C567-9F15FE4BA4A5}"/>
              </a:ext>
            </a:extLst>
          </p:cNvPr>
          <p:cNvSpPr>
            <a:spLocks noGrp="1"/>
          </p:cNvSpPr>
          <p:nvPr>
            <p:ph idx="1"/>
          </p:nvPr>
        </p:nvSpPr>
        <p:spPr/>
        <p:txBody>
          <a:bodyPr>
            <a:normAutofit/>
          </a:bodyPr>
          <a:lstStyle/>
          <a:p>
            <a:r>
              <a:rPr lang="en-US" dirty="0">
                <a:latin typeface="Gill Sans MT Condensed" panose="020B0506020104020203" pitchFamily="34" charset="0"/>
              </a:rPr>
              <a:t>ATG provides tour packages along with fixed rates. The complete description and pictorial transitions of each place included in the tour package are provided so that users can select the package as per their interest. Once they decide on a specific tour package, they can avail of transportation and hotel services as per their budget and feasibility. This will provide a customization facility to users regarding the mode of transportation and hotel preferences.</a:t>
            </a:r>
          </a:p>
        </p:txBody>
      </p:sp>
      <p:sp>
        <p:nvSpPr>
          <p:cNvPr id="6" name="Date Placeholder 5">
            <a:extLst>
              <a:ext uri="{FF2B5EF4-FFF2-40B4-BE49-F238E27FC236}">
                <a16:creationId xmlns:a16="http://schemas.microsoft.com/office/drawing/2014/main" id="{03C328FC-7546-D7D1-3A46-2633030F10B7}"/>
              </a:ext>
            </a:extLst>
          </p:cNvPr>
          <p:cNvSpPr>
            <a:spLocks noGrp="1"/>
          </p:cNvSpPr>
          <p:nvPr>
            <p:ph type="dt" sz="half" idx="10"/>
          </p:nvPr>
        </p:nvSpPr>
        <p:spPr/>
        <p:txBody>
          <a:bodyPr/>
          <a:lstStyle/>
          <a:p>
            <a:pPr marR="0" lvl="0" indent="0" fontAlgn="auto">
              <a:spcBef>
                <a:spcPts val="0"/>
              </a:spcBef>
              <a:spcAft>
                <a:spcPts val="600"/>
              </a:spcAft>
              <a:buClrTx/>
              <a:buSzTx/>
              <a:buFontTx/>
              <a:buNone/>
              <a:tabLst/>
              <a:defRPr/>
            </a:pPr>
            <a:r>
              <a:rPr lang="en-US" dirty="0">
                <a:solidFill>
                  <a:prstClr val="black">
                    <a:tint val="75000"/>
                  </a:prstClr>
                </a:solidFill>
              </a:rPr>
              <a:t>SDA</a:t>
            </a:r>
          </a:p>
        </p:txBody>
      </p:sp>
      <p:sp>
        <p:nvSpPr>
          <p:cNvPr id="7" name="Footer Placeholder 6">
            <a:extLst>
              <a:ext uri="{FF2B5EF4-FFF2-40B4-BE49-F238E27FC236}">
                <a16:creationId xmlns:a16="http://schemas.microsoft.com/office/drawing/2014/main" id="{29B5A8A1-BD03-EDD4-B47C-52166D35297C}"/>
              </a:ext>
            </a:extLst>
          </p:cNvPr>
          <p:cNvSpPr>
            <a:spLocks noGrp="1"/>
          </p:cNvSpPr>
          <p:nvPr>
            <p:ph type="ftr" sz="quarter" idx="11"/>
          </p:nvPr>
        </p:nvSpPr>
        <p:spPr/>
        <p:txBody>
          <a:bodyPr/>
          <a:lstStyle/>
          <a:p>
            <a:pPr lvl="0">
              <a:defRPr/>
            </a:pPr>
            <a:r>
              <a:rPr lang="en-US" dirty="0">
                <a:solidFill>
                  <a:prstClr val="black">
                    <a:tint val="75000"/>
                  </a:prstClr>
                </a:solidFill>
                <a:latin typeface="Calibri" panose="020F0502020204030204"/>
              </a:rPr>
              <a:t>ADVANCE TOUR GUIDES</a:t>
            </a:r>
          </a:p>
        </p:txBody>
      </p:sp>
      <p:sp>
        <p:nvSpPr>
          <p:cNvPr id="8" name="Slide Number Placeholder 7">
            <a:extLst>
              <a:ext uri="{FF2B5EF4-FFF2-40B4-BE49-F238E27FC236}">
                <a16:creationId xmlns:a16="http://schemas.microsoft.com/office/drawing/2014/main" id="{BC91D776-9CDA-1233-C40C-7B0CD536FBA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Tree>
    <p:extLst>
      <p:ext uri="{BB962C8B-B14F-4D97-AF65-F5344CB8AC3E}">
        <p14:creationId xmlns:p14="http://schemas.microsoft.com/office/powerpoint/2010/main" val="121787553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{27AC2CE4-903A-4E8B-AD5D-6EAC3DB6975E}tf78504181_win32</Template>
  <TotalTime>262</TotalTime>
  <Words>661</Words>
  <Application>Microsoft Office PowerPoint</Application>
  <PresentationFormat>Widescreen</PresentationFormat>
  <Paragraphs>134</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Avenir Next LT Pro</vt:lpstr>
      <vt:lpstr>Bahnschrift Condensed</vt:lpstr>
      <vt:lpstr>Calibri</vt:lpstr>
      <vt:lpstr>Gill Sans MT Condensed</vt:lpstr>
      <vt:lpstr>Symbol</vt:lpstr>
      <vt:lpstr>Tw Cen MT</vt:lpstr>
      <vt:lpstr>ShapesVTI</vt:lpstr>
      <vt:lpstr>ADVANCE  TOUR  GUIDES -ATG</vt:lpstr>
      <vt:lpstr>AGENDA</vt:lpstr>
      <vt:lpstr>OVERVIEW</vt:lpstr>
      <vt:lpstr>PORTALS</vt:lpstr>
      <vt:lpstr>ADMIN PORTAL</vt:lpstr>
      <vt:lpstr>USER PORTAL</vt:lpstr>
      <vt:lpstr>TOUR GUIDE PORTAL</vt:lpstr>
      <vt:lpstr>FEATURES</vt:lpstr>
      <vt:lpstr>TOURS</vt:lpstr>
      <vt:lpstr>TRANSPORTATION</vt:lpstr>
      <vt:lpstr>HOTELS</vt:lpstr>
      <vt:lpstr>FLIGHTS</vt:lpstr>
      <vt:lpstr>SOFTWARE DEVELOPMENT DIAGRAMS</vt:lpstr>
      <vt:lpstr>DOMAIN MODEL </vt:lpstr>
      <vt:lpstr>CLASS DIAGRAM </vt:lpstr>
      <vt:lpstr>USE CASE DIAGRAM </vt:lpstr>
      <vt:lpstr>COMPONENT DIAGRAM </vt:lpstr>
      <vt:lpstr>ACTIVITY DIAGRAM </vt:lpstr>
      <vt:lpstr>SEQUENCE DIAGRAM </vt:lpstr>
      <vt:lpstr>COMMUNICATION DIAGRAM </vt:lpstr>
      <vt:lpstr>STATE CHART DIAGRAM</vt:lpstr>
      <vt:lpstr>DEPLOYEMENT DIAGRAM</vt:lpstr>
      <vt:lpstr>TOOLS  &amp;  TECHNOLOGIES</vt:lpstr>
      <vt:lpstr>TOOLS</vt:lpstr>
      <vt:lpstr>THE TEAM</vt:lpstr>
      <vt:lpstr>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  TOUR  GUIDES -ATG</dc:title>
  <dc:creator>02-112191-009</dc:creator>
  <cp:lastModifiedBy>Insha Samnani</cp:lastModifiedBy>
  <cp:revision>22</cp:revision>
  <dcterms:created xsi:type="dcterms:W3CDTF">2022-12-03T03:52:54Z</dcterms:created>
  <dcterms:modified xsi:type="dcterms:W3CDTF">2022-12-07T06:44:14Z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